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0A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21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FAD6-AF6F-4834-AE62-FE2C9ECD25F3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1AE7-2F4A-4F34-B636-46DDDF31C9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84494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FAD6-AF6F-4834-AE62-FE2C9ECD25F3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1AE7-2F4A-4F34-B636-46DDDF31C9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5248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FAD6-AF6F-4834-AE62-FE2C9ECD25F3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1AE7-2F4A-4F34-B636-46DDDF31C9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10352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FAD6-AF6F-4834-AE62-FE2C9ECD25F3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1AE7-2F4A-4F34-B636-46DDDF31C9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6162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FAD6-AF6F-4834-AE62-FE2C9ECD25F3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1AE7-2F4A-4F34-B636-46DDDF31C9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04454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FAD6-AF6F-4834-AE62-FE2C9ECD25F3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1AE7-2F4A-4F34-B636-46DDDF31C9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383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FAD6-AF6F-4834-AE62-FE2C9ECD25F3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1AE7-2F4A-4F34-B636-46DDDF31C9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9515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FAD6-AF6F-4834-AE62-FE2C9ECD25F3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1AE7-2F4A-4F34-B636-46DDDF31C9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71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FAD6-AF6F-4834-AE62-FE2C9ECD25F3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1AE7-2F4A-4F34-B636-46DDDF31C9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5687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FAD6-AF6F-4834-AE62-FE2C9ECD25F3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1AE7-2F4A-4F34-B636-46DDDF31C9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4065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FAD6-AF6F-4834-AE62-FE2C9ECD25F3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B1AE7-2F4A-4F34-B636-46DDDF31C9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041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8FAD6-AF6F-4834-AE62-FE2C9ECD25F3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B1AE7-2F4A-4F34-B636-46DDDF31C9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1549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Disney-Cartoon-Goofy-Wallpapers1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52" y="6858016"/>
            <a:ext cx="1506245" cy="15946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1480" y="1619672"/>
            <a:ext cx="57150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900" b="1" dirty="0" smtClean="0">
                <a:effectLst>
                  <a:glow rad="101600">
                    <a:schemeClr val="bg2">
                      <a:alpha val="60000"/>
                    </a:schemeClr>
                  </a:glow>
                </a:effectLst>
                <a:cs typeface="Times New Roman" pitchFamily="18" charset="0"/>
              </a:rPr>
              <a:t>Уважаемые Мурманчане</a:t>
            </a:r>
          </a:p>
          <a:p>
            <a:pPr algn="ctr"/>
            <a:r>
              <a:rPr lang="ru-RU" sz="2900" b="1" dirty="0" smtClean="0">
                <a:effectLst>
                  <a:glow rad="101600">
                    <a:schemeClr val="bg2">
                      <a:alpha val="60000"/>
                    </a:schemeClr>
                  </a:glow>
                </a:effectLst>
                <a:cs typeface="Times New Roman" pitchFamily="18" charset="0"/>
              </a:rPr>
              <a:t>и гости города – героя! </a:t>
            </a:r>
          </a:p>
          <a:p>
            <a:pPr algn="ctr"/>
            <a:endParaRPr lang="ru-RU" sz="3200" b="1" dirty="0"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80" y="2643174"/>
            <a:ext cx="5688632" cy="922424"/>
          </a:xfrm>
          <a:prstGeom prst="rect">
            <a:avLst/>
          </a:prstGeom>
          <a:noFill/>
        </p:spPr>
        <p:txBody>
          <a:bodyPr wrap="none" rtlCol="0">
            <a:prstTxWarp prst="textPlain">
              <a:avLst>
                <a:gd name="adj" fmla="val 49696"/>
              </a:avLst>
            </a:prstTxWarp>
            <a:spAutoFit/>
          </a:bodyPr>
          <a:lstStyle/>
          <a:p>
            <a:pPr algn="ctr"/>
            <a:r>
              <a:rPr lang="ru-RU" sz="1600" b="1" dirty="0" smtClean="0"/>
              <a:t>Приглашаем Вас и членов Ваших семей </a:t>
            </a:r>
          </a:p>
          <a:p>
            <a:pPr algn="ctr"/>
            <a:r>
              <a:rPr lang="ru-RU" sz="1600" b="1" dirty="0" smtClean="0"/>
              <a:t>принять участие  в соревнованиях Всероссийского Дня бега</a:t>
            </a:r>
          </a:p>
          <a:p>
            <a:pPr algn="ctr"/>
            <a:r>
              <a:rPr lang="ru-RU" sz="2400" b="1" dirty="0" smtClean="0"/>
              <a:t>«Кросс нации»-2016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5794" y="5643570"/>
            <a:ext cx="592935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Регистрация и выдача стартовых номеров </a:t>
            </a:r>
          </a:p>
          <a:p>
            <a:pPr algn="ctr"/>
            <a:r>
              <a:rPr lang="ru-RU" sz="1600" b="1" dirty="0" smtClean="0"/>
              <a:t>    23 сентября  </a:t>
            </a:r>
            <a:r>
              <a:rPr lang="ru-RU" sz="1600" dirty="0" smtClean="0"/>
              <a:t>с 12.00  до 17.00 часов,  </a:t>
            </a:r>
          </a:p>
          <a:p>
            <a:pPr algn="ctr"/>
            <a:r>
              <a:rPr lang="ru-RU" sz="1600" b="1" dirty="0" smtClean="0"/>
              <a:t>    24 сентября  </a:t>
            </a:r>
            <a:r>
              <a:rPr lang="ru-RU" sz="1600" dirty="0" smtClean="0"/>
              <a:t>с 14.00  до 19.00 часов</a:t>
            </a:r>
          </a:p>
          <a:p>
            <a:pPr algn="ctr"/>
            <a:r>
              <a:rPr lang="ru-RU" sz="1600" dirty="0" smtClean="0"/>
              <a:t>г. Мурманск, Ледовый  дворец, Челюскинцев 2а,  </a:t>
            </a:r>
            <a:r>
              <a:rPr lang="ru-RU" sz="1600" dirty="0" err="1" smtClean="0"/>
              <a:t>каб</a:t>
            </a:r>
            <a:r>
              <a:rPr lang="ru-RU" sz="1600" dirty="0" smtClean="0"/>
              <a:t>. 339.</a:t>
            </a:r>
          </a:p>
          <a:p>
            <a:pPr algn="ctr"/>
            <a:r>
              <a:rPr lang="ru-RU" sz="1600" b="1" dirty="0" smtClean="0"/>
              <a:t>25 сентября </a:t>
            </a:r>
            <a:r>
              <a:rPr lang="ru-RU" sz="1600" dirty="0" smtClean="0"/>
              <a:t>с 09.00  до 11.00 часов</a:t>
            </a:r>
          </a:p>
          <a:p>
            <a:pPr algn="ctr"/>
            <a:r>
              <a:rPr lang="ru-RU" sz="1600" dirty="0" smtClean="0"/>
              <a:t>с/к «Долина Уюта», «АСК»  </a:t>
            </a:r>
          </a:p>
          <a:p>
            <a:pPr algn="ctr"/>
            <a:r>
              <a:rPr lang="ru-RU" sz="1400" dirty="0" smtClean="0"/>
              <a:t>           Предварительные  заявки  подаются  на  электронный     </a:t>
            </a:r>
          </a:p>
          <a:p>
            <a:pPr algn="ctr"/>
            <a:r>
              <a:rPr lang="ru-RU" sz="1400" dirty="0" smtClean="0"/>
              <a:t>            адрес: </a:t>
            </a:r>
            <a:r>
              <a:rPr lang="en-US" sz="1400" u="sng" dirty="0" smtClean="0"/>
              <a:t>K.L.g@List.ru</a:t>
            </a:r>
            <a:r>
              <a:rPr lang="ru-RU" sz="1400" dirty="0" smtClean="0"/>
              <a:t>   Контактное </a:t>
            </a:r>
            <a:r>
              <a:rPr lang="ru-RU" sz="1400" dirty="0" smtClean="0"/>
              <a:t>лицо:  </a:t>
            </a:r>
            <a:r>
              <a:rPr lang="ru-RU" sz="1400" dirty="0" err="1" smtClean="0"/>
              <a:t>Косорыгина</a:t>
            </a:r>
            <a:r>
              <a:rPr lang="ru-RU" sz="1400" dirty="0" smtClean="0"/>
              <a:t> </a:t>
            </a:r>
            <a:r>
              <a:rPr lang="ru-RU" sz="1400" dirty="0" smtClean="0"/>
              <a:t>Лариса Г</a:t>
            </a:r>
            <a:r>
              <a:rPr lang="ru-RU" sz="1400" dirty="0" smtClean="0"/>
              <a:t>еоргиевна</a:t>
            </a:r>
            <a:r>
              <a:rPr lang="ru-RU" sz="1400" dirty="0" smtClean="0"/>
              <a:t> </a:t>
            </a:r>
            <a:endParaRPr lang="ru-RU" sz="1400" dirty="0" smtClean="0"/>
          </a:p>
          <a:p>
            <a:r>
              <a:rPr lang="ru-RU" sz="1400" dirty="0" smtClean="0"/>
              <a:t>                                                          8(8152) 24-59-48.</a:t>
            </a:r>
          </a:p>
          <a:p>
            <a:pPr algn="ctr"/>
            <a:endParaRPr lang="ru-RU" sz="1600" dirty="0" smtClean="0"/>
          </a:p>
        </p:txBody>
      </p:sp>
      <p:pic>
        <p:nvPicPr>
          <p:cNvPr id="6" name="Рисунок 5" descr="46e18424a887afdfaed6ff3fe7e0f61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04864" y="107504"/>
            <a:ext cx="2160240" cy="16201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42984" y="3500430"/>
            <a:ext cx="4680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25 сентября 2016 года 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г.Мурманск, с/к «Долина Уюта»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90" y="4071934"/>
            <a:ext cx="635798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Дистанции:</a:t>
            </a:r>
          </a:p>
          <a:p>
            <a:pPr algn="ctr"/>
            <a:r>
              <a:rPr lang="ru-RU" sz="1600" b="1" dirty="0" smtClean="0"/>
              <a:t>«</a:t>
            </a:r>
            <a:r>
              <a:rPr lang="ru-RU" sz="1600" b="1" dirty="0" smtClean="0"/>
              <a:t>Стартуем вместе к 100 –</a:t>
            </a:r>
            <a:r>
              <a:rPr lang="ru-RU" sz="1600" b="1" dirty="0" err="1" smtClean="0"/>
              <a:t>летию</a:t>
            </a:r>
            <a:r>
              <a:rPr lang="ru-RU" sz="1600" b="1" dirty="0" smtClean="0"/>
              <a:t> Мурманска» - дистанция </a:t>
            </a:r>
            <a:r>
              <a:rPr lang="ru-RU" sz="1600" b="1" dirty="0" smtClean="0"/>
              <a:t>100 м (для </a:t>
            </a:r>
            <a:r>
              <a:rPr lang="ru-RU" sz="1600" b="1" dirty="0" smtClean="0"/>
              <a:t>людей с ограниченными возможностями </a:t>
            </a:r>
            <a:r>
              <a:rPr lang="ru-RU" sz="1600" b="1" dirty="0" smtClean="0"/>
              <a:t>и детей старшей, подготовительной группы)</a:t>
            </a:r>
            <a:r>
              <a:rPr lang="ru-RU" sz="1600" b="1" dirty="0" smtClean="0"/>
              <a:t>.  </a:t>
            </a:r>
            <a:endParaRPr lang="ru-RU" sz="1600" b="1" dirty="0" smtClean="0"/>
          </a:p>
          <a:p>
            <a:pPr algn="ctr"/>
            <a:r>
              <a:rPr lang="ru-RU" sz="1600" b="1" dirty="0" smtClean="0"/>
              <a:t>Мужчины и женщины по  возрастным группам</a:t>
            </a:r>
          </a:p>
          <a:p>
            <a:pPr algn="ctr"/>
            <a:r>
              <a:rPr lang="ru-RU" sz="1600" b="1" dirty="0" smtClean="0"/>
              <a:t>1 000 м, 4 000 м, 6 000 м, 8 000 м, 12 000 м</a:t>
            </a:r>
          </a:p>
          <a:p>
            <a:pPr algn="ctr"/>
            <a:endParaRPr lang="ru-RU" sz="1600" b="1" dirty="0" smtClean="0"/>
          </a:p>
          <a:p>
            <a:pPr algn="ctr"/>
            <a:endParaRPr lang="ru-RU" sz="1600" b="1" dirty="0" smtClean="0"/>
          </a:p>
          <a:p>
            <a:pPr algn="ctr"/>
            <a:r>
              <a:rPr lang="ru-RU" sz="1600" b="1" dirty="0" smtClean="0"/>
              <a:t> </a:t>
            </a:r>
            <a:endParaRPr lang="ru-RU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980728" y="8001024"/>
            <a:ext cx="56612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Регистрация участников проводится по предъявлению:</a:t>
            </a:r>
          </a:p>
          <a:p>
            <a:pPr algn="ctr"/>
            <a:r>
              <a:rPr lang="ru-RU" sz="1200" b="1" dirty="0" smtClean="0"/>
              <a:t>паспорта  или свидетельства о рождении, </a:t>
            </a:r>
          </a:p>
          <a:p>
            <a:pPr algn="ctr"/>
            <a:r>
              <a:rPr lang="ru-RU" sz="1600" b="1" dirty="0" smtClean="0"/>
              <a:t>обязательное условие для участия в соревнованиях   </a:t>
            </a:r>
          </a:p>
          <a:p>
            <a:pPr algn="ctr"/>
            <a:r>
              <a:rPr lang="ru-RU" sz="1600" b="1" dirty="0" smtClean="0"/>
              <a:t>- допуск врача </a:t>
            </a:r>
          </a:p>
        </p:txBody>
      </p:sp>
    </p:spTree>
    <p:extLst>
      <p:ext uri="{BB962C8B-B14F-4D97-AF65-F5344CB8AC3E}">
        <p14:creationId xmlns="" xmlns:p14="http://schemas.microsoft.com/office/powerpoint/2010/main" val="13352300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0648" y="785786"/>
            <a:ext cx="6264696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b="1" dirty="0" smtClean="0">
              <a:solidFill>
                <a:srgbClr val="0070C0"/>
              </a:solidFill>
              <a:sym typeface="Symbol"/>
            </a:endParaRPr>
          </a:p>
          <a:p>
            <a:pPr algn="ctr"/>
            <a:endParaRPr lang="ru-RU" sz="1400" b="1" dirty="0" smtClean="0">
              <a:solidFill>
                <a:srgbClr val="0070C0"/>
              </a:solidFill>
              <a:sym typeface="Symbol"/>
            </a:endParaRPr>
          </a:p>
          <a:p>
            <a:r>
              <a:rPr lang="ru-RU" sz="1400" b="1" dirty="0" smtClean="0">
                <a:solidFill>
                  <a:srgbClr val="0070C0"/>
                </a:solidFill>
                <a:sym typeface="Symbol"/>
              </a:rPr>
              <a:t>                                 1 000 м – девочки, мальчики (2007 г.р. и младше)</a:t>
            </a:r>
          </a:p>
          <a:p>
            <a:r>
              <a:rPr lang="ru-RU" sz="1400" b="1" dirty="0" smtClean="0">
                <a:sym typeface="Symbol"/>
              </a:rPr>
              <a:t>                                 4 000 м – девушки, юноши (1997 г.р. и младше) </a:t>
            </a:r>
          </a:p>
          <a:p>
            <a:r>
              <a:rPr lang="ru-RU" sz="1400" b="1" dirty="0" smtClean="0">
                <a:sym typeface="Symbol"/>
              </a:rPr>
              <a:t>                                      Женщины, мужчины (1996 г.р. и старше)</a:t>
            </a:r>
          </a:p>
          <a:p>
            <a:r>
              <a:rPr lang="ru-RU" sz="1400" b="1" dirty="0" smtClean="0">
                <a:solidFill>
                  <a:srgbClr val="0070C0"/>
                </a:solidFill>
                <a:sym typeface="Symbol"/>
              </a:rPr>
              <a:t>                                6 000 м.  - девушки (1997 г.р. и младше)</a:t>
            </a:r>
          </a:p>
          <a:p>
            <a:r>
              <a:rPr lang="ru-RU" sz="1400" b="1" dirty="0" smtClean="0">
                <a:sym typeface="Symbol"/>
              </a:rPr>
              <a:t>                                8 000 м. -  юноши (1997 г.р. и младше)</a:t>
            </a:r>
          </a:p>
          <a:p>
            <a:r>
              <a:rPr lang="ru-RU" sz="1400" b="1" dirty="0" smtClean="0">
                <a:sym typeface="Symbol"/>
              </a:rPr>
              <a:t>                                       Женщины (1996 г.р. и старше)</a:t>
            </a:r>
          </a:p>
          <a:p>
            <a:r>
              <a:rPr lang="ru-RU" sz="1400" b="1" dirty="0" smtClean="0">
                <a:solidFill>
                  <a:srgbClr val="0070C0"/>
                </a:solidFill>
                <a:sym typeface="Symbol"/>
              </a:rPr>
              <a:t>                                12 000 м. мужчины  (1996 г.р. и старше)</a:t>
            </a:r>
          </a:p>
          <a:p>
            <a:pPr algn="ctr"/>
            <a:r>
              <a:rPr lang="ru-RU" sz="4000" b="1" dirty="0" smtClean="0">
                <a:solidFill>
                  <a:srgbClr val="0070C0"/>
                </a:solidFill>
                <a:sym typeface="Symbol"/>
              </a:rPr>
              <a:t></a:t>
            </a:r>
            <a:endParaRPr lang="ru-RU" sz="4000" b="1" dirty="0" smtClean="0">
              <a:solidFill>
                <a:srgbClr val="0070C0"/>
              </a:solidFill>
            </a:endParaRPr>
          </a:p>
          <a:p>
            <a:pPr algn="ctr"/>
            <a:r>
              <a:rPr lang="ru-RU" b="1" dirty="0" smtClean="0"/>
              <a:t>Программа проведения соревнований:</a:t>
            </a: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lvl="1"/>
            <a:r>
              <a:rPr lang="ru-RU" sz="1400" b="1" dirty="0" smtClean="0"/>
              <a:t>08.30 - 11.00    Регистрация участников в день соревнований  </a:t>
            </a:r>
          </a:p>
          <a:p>
            <a:pPr lvl="1"/>
            <a:r>
              <a:rPr lang="ru-RU" sz="1400" b="1" dirty="0" smtClean="0"/>
              <a:t>11.30 - 11.55    Распределение участников по стартовым карманам  </a:t>
            </a:r>
          </a:p>
          <a:p>
            <a:pPr lvl="1"/>
            <a:r>
              <a:rPr lang="ru-RU" sz="1400" b="1" dirty="0" smtClean="0"/>
              <a:t>11.55 - 12.00    Официальная церемония открытия  </a:t>
            </a:r>
          </a:p>
          <a:p>
            <a:pPr lvl="1"/>
            <a:r>
              <a:rPr lang="ru-RU" sz="1400" b="1" dirty="0" smtClean="0"/>
              <a:t>12.00 	                 Начало соревнований – Старт </a:t>
            </a:r>
          </a:p>
          <a:p>
            <a:pPr lvl="1"/>
            <a:r>
              <a:rPr lang="ru-RU" sz="1400" b="1" dirty="0" smtClean="0"/>
              <a:t>                           </a:t>
            </a:r>
            <a:r>
              <a:rPr lang="ru-RU" sz="1400" b="1" dirty="0" smtClean="0"/>
              <a:t> </a:t>
            </a:r>
            <a:r>
              <a:rPr lang="ru-RU" sz="1400" b="1" dirty="0" smtClean="0"/>
              <a:t>« Стартуем </a:t>
            </a:r>
            <a:r>
              <a:rPr lang="ru-RU" sz="1400" b="1" dirty="0" smtClean="0"/>
              <a:t>вместе к 100-летию Мурманска»  </a:t>
            </a:r>
            <a:r>
              <a:rPr lang="ru-RU" sz="1400" b="1" dirty="0" smtClean="0"/>
              <a:t>100 м</a:t>
            </a:r>
          </a:p>
          <a:p>
            <a:pPr lvl="1"/>
            <a:r>
              <a:rPr lang="ru-RU" sz="1400" b="1" dirty="0" smtClean="0"/>
              <a:t>12.00 	                 Старт на дистанцию  1000м</a:t>
            </a:r>
          </a:p>
          <a:p>
            <a:pPr lvl="1"/>
            <a:r>
              <a:rPr lang="ru-RU" sz="1400" b="1" dirty="0" smtClean="0"/>
              <a:t>12.00 	                 Старт на дистанции  6000м</a:t>
            </a:r>
          </a:p>
          <a:p>
            <a:pPr lvl="1"/>
            <a:r>
              <a:rPr lang="ru-RU" sz="1400" b="1" dirty="0" smtClean="0"/>
              <a:t>             12.05 	Старт на дистанции  4000м </a:t>
            </a:r>
          </a:p>
          <a:p>
            <a:pPr lvl="1"/>
            <a:r>
              <a:rPr lang="ru-RU" sz="1400" b="1" dirty="0" smtClean="0"/>
              <a:t>             12.05 	Старт на дистанции  8000м </a:t>
            </a:r>
          </a:p>
          <a:p>
            <a:pPr lvl="1"/>
            <a:r>
              <a:rPr lang="ru-RU" sz="1400" b="1" dirty="0" smtClean="0"/>
              <a:t>             12.05 	Старт на дистанции  12000м</a:t>
            </a:r>
          </a:p>
          <a:p>
            <a:pPr lvl="1"/>
            <a:endParaRPr lang="ru-RU" sz="1400" b="1" dirty="0" smtClean="0"/>
          </a:p>
          <a:p>
            <a:pPr lvl="1" algn="ctr"/>
            <a:r>
              <a:rPr lang="ru-RU" sz="4000" b="1" dirty="0" smtClean="0">
                <a:solidFill>
                  <a:srgbClr val="0070C0"/>
                </a:solidFill>
                <a:sym typeface="Symbol"/>
              </a:rPr>
              <a:t></a:t>
            </a:r>
            <a:endParaRPr lang="ru-RU" sz="40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риглаш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приглашение</Template>
  <TotalTime>917</TotalTime>
  <Words>288</Words>
  <Application>Microsoft Office PowerPoint</Application>
  <PresentationFormat>Экран (4:3)</PresentationFormat>
  <Paragraphs>51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приглашение</vt:lpstr>
      <vt:lpstr>Слайд 1</vt:lpstr>
      <vt:lpstr>Слайд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Tatiana</dc:creator>
  <cp:lastModifiedBy>Tatiana</cp:lastModifiedBy>
  <cp:revision>100</cp:revision>
  <dcterms:created xsi:type="dcterms:W3CDTF">2014-01-29T06:06:02Z</dcterms:created>
  <dcterms:modified xsi:type="dcterms:W3CDTF">2016-09-19T12:06:33Z</dcterms:modified>
</cp:coreProperties>
</file>