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317" r:id="rId2"/>
    <p:sldId id="314" r:id="rId3"/>
    <p:sldId id="313" r:id="rId4"/>
    <p:sldId id="341" r:id="rId5"/>
    <p:sldId id="346" r:id="rId6"/>
    <p:sldId id="342" r:id="rId7"/>
    <p:sldId id="344" r:id="rId8"/>
    <p:sldId id="362" r:id="rId9"/>
    <p:sldId id="343" r:id="rId10"/>
    <p:sldId id="348" r:id="rId11"/>
    <p:sldId id="367" r:id="rId12"/>
    <p:sldId id="368" r:id="rId13"/>
    <p:sldId id="369" r:id="rId14"/>
    <p:sldId id="370" r:id="rId15"/>
    <p:sldId id="366" r:id="rId16"/>
    <p:sldId id="303" r:id="rId17"/>
    <p:sldId id="351" r:id="rId18"/>
    <p:sldId id="359" r:id="rId19"/>
    <p:sldId id="360" r:id="rId20"/>
    <p:sldId id="361" r:id="rId21"/>
  </p:sldIdLst>
  <p:sldSz cx="9144000" cy="6858000" type="screen4x3"/>
  <p:notesSz cx="6858000" cy="100599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6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00000"/>
    <a:srgbClr val="FF7C80"/>
    <a:srgbClr val="CC0000"/>
    <a:srgbClr val="30ADCA"/>
    <a:srgbClr val="6AC4D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142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622" y="-102"/>
      </p:cViewPr>
      <p:guideLst>
        <p:guide orient="horz" pos="316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E34810-F225-4AF2-B8DB-6D89C06649EF}" type="doc">
      <dgm:prSet loTypeId="urn:microsoft.com/office/officeart/2005/8/layout/chevron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C32D7859-E257-4E25-93E0-359E32936657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endParaRPr lang="ru-RU" sz="1400" b="1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BEC655-0B8A-4265-AA38-610DD92084C1}" type="parTrans" cxnId="{0097A889-9D58-4F6E-A656-4D81A83E7E63}">
      <dgm:prSet/>
      <dgm:spPr/>
      <dgm:t>
        <a:bodyPr/>
        <a:lstStyle/>
        <a:p>
          <a:endParaRPr lang="ru-RU"/>
        </a:p>
      </dgm:t>
    </dgm:pt>
    <dgm:pt modelId="{1FC409E9-D0C0-44EA-93EF-1165E53B82E1}" type="sibTrans" cxnId="{0097A889-9D58-4F6E-A656-4D81A83E7E63}">
      <dgm:prSet/>
      <dgm:spPr/>
      <dgm:t>
        <a:bodyPr/>
        <a:lstStyle/>
        <a:p>
          <a:endParaRPr lang="ru-RU"/>
        </a:p>
      </dgm:t>
    </dgm:pt>
    <dgm:pt modelId="{DE5CC775-BA03-42C9-9709-37FC6A8938F2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endParaRPr lang="ru-RU" sz="1400" b="1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3E18CF-001F-4428-8531-3D30F044CFFB}" type="parTrans" cxnId="{336C8814-B48C-4A60-92FE-5E2667ED8219}">
      <dgm:prSet/>
      <dgm:spPr/>
      <dgm:t>
        <a:bodyPr/>
        <a:lstStyle/>
        <a:p>
          <a:endParaRPr lang="ru-RU"/>
        </a:p>
      </dgm:t>
    </dgm:pt>
    <dgm:pt modelId="{36ACED06-082C-41E4-BE63-29DDD77856ED}" type="sibTrans" cxnId="{336C8814-B48C-4A60-92FE-5E2667ED8219}">
      <dgm:prSet/>
      <dgm:spPr/>
      <dgm:t>
        <a:bodyPr/>
        <a:lstStyle/>
        <a:p>
          <a:endParaRPr lang="ru-RU"/>
        </a:p>
      </dgm:t>
    </dgm:pt>
    <dgm:pt modelId="{87642C9A-3ED9-45E9-A762-4B0665ED3566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endParaRPr lang="ru-RU" sz="1400" b="1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5FF23C-872B-4122-94DB-E7B768C154B6}" type="parTrans" cxnId="{0CE5767A-7633-4D54-8480-82FDBF33B1BC}">
      <dgm:prSet/>
      <dgm:spPr/>
      <dgm:t>
        <a:bodyPr/>
        <a:lstStyle/>
        <a:p>
          <a:endParaRPr lang="ru-RU"/>
        </a:p>
      </dgm:t>
    </dgm:pt>
    <dgm:pt modelId="{B83DD288-3B9C-429F-9A62-B509E90FCCD4}" type="sibTrans" cxnId="{0CE5767A-7633-4D54-8480-82FDBF33B1BC}">
      <dgm:prSet/>
      <dgm:spPr/>
      <dgm:t>
        <a:bodyPr/>
        <a:lstStyle/>
        <a:p>
          <a:endParaRPr lang="ru-RU"/>
        </a:p>
      </dgm:t>
    </dgm:pt>
    <dgm:pt modelId="{07BA67FC-B985-43E2-8C25-C3616A361035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endParaRPr lang="ru-RU" sz="1400" b="1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D862AA-2A88-4567-8CAA-8D3A8C28EFB5}" type="parTrans" cxnId="{9BC2B927-9C21-4B14-BB78-77DEF44D9346}">
      <dgm:prSet/>
      <dgm:spPr/>
      <dgm:t>
        <a:bodyPr/>
        <a:lstStyle/>
        <a:p>
          <a:endParaRPr lang="ru-RU"/>
        </a:p>
      </dgm:t>
    </dgm:pt>
    <dgm:pt modelId="{DD387A8C-A4C3-4957-91C4-AD4AF59B84E1}" type="sibTrans" cxnId="{9BC2B927-9C21-4B14-BB78-77DEF44D9346}">
      <dgm:prSet/>
      <dgm:spPr/>
      <dgm:t>
        <a:bodyPr/>
        <a:lstStyle/>
        <a:p>
          <a:endParaRPr lang="ru-RU"/>
        </a:p>
      </dgm:t>
    </dgm:pt>
    <dgm:pt modelId="{2A2020EE-EAF0-4707-BF56-BA9678A4B18C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  <a:endParaRPr lang="ru-RU" sz="1400" b="1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0EDA85-DF5B-4599-B518-20C663005DD4}" type="parTrans" cxnId="{81D06B08-79A9-40BF-8C80-3BF1FB1219D9}">
      <dgm:prSet/>
      <dgm:spPr/>
      <dgm:t>
        <a:bodyPr/>
        <a:lstStyle/>
        <a:p>
          <a:endParaRPr lang="ru-RU"/>
        </a:p>
      </dgm:t>
    </dgm:pt>
    <dgm:pt modelId="{355D7FB6-6186-4A4F-8C7B-FB4F7C5E0C9A}" type="sibTrans" cxnId="{81D06B08-79A9-40BF-8C80-3BF1FB1219D9}">
      <dgm:prSet/>
      <dgm:spPr/>
      <dgm:t>
        <a:bodyPr/>
        <a:lstStyle/>
        <a:p>
          <a:endParaRPr lang="ru-RU"/>
        </a:p>
      </dgm:t>
    </dgm:pt>
    <dgm:pt modelId="{AF3A9565-BFCC-4443-B67D-5523B03E6BDF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</a:t>
          </a:r>
          <a:endParaRPr lang="ru-RU" sz="1400" b="1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752E90-1FD8-43D6-A922-A59A768B372F}" type="parTrans" cxnId="{EB6C10BD-09A5-4583-98A0-8E0C5C366D30}">
      <dgm:prSet/>
      <dgm:spPr/>
      <dgm:t>
        <a:bodyPr/>
        <a:lstStyle/>
        <a:p>
          <a:endParaRPr lang="ru-RU"/>
        </a:p>
      </dgm:t>
    </dgm:pt>
    <dgm:pt modelId="{A18A5261-4AFD-40F9-A7B3-7718C54DDC5E}" type="sibTrans" cxnId="{EB6C10BD-09A5-4583-98A0-8E0C5C366D30}">
      <dgm:prSet/>
      <dgm:spPr/>
      <dgm:t>
        <a:bodyPr/>
        <a:lstStyle/>
        <a:p>
          <a:endParaRPr lang="ru-RU"/>
        </a:p>
      </dgm:t>
    </dgm:pt>
    <dgm:pt modelId="{C660ABC1-30E8-41F2-8628-29281FDF7D69}">
      <dgm:prSet/>
      <dgm:spPr/>
      <dgm:t>
        <a:bodyPr/>
        <a:lstStyle/>
        <a:p>
          <a:pPr rtl="0"/>
          <a:r>
            <a: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</a:t>
          </a:r>
          <a:endParaRPr lang="ru-RU" b="1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B820F7-1896-47BA-8213-AD014409360A}" type="parTrans" cxnId="{8181D94D-AD33-48B4-AD0B-4AA4A6ABC80F}">
      <dgm:prSet/>
      <dgm:spPr/>
      <dgm:t>
        <a:bodyPr/>
        <a:lstStyle/>
        <a:p>
          <a:endParaRPr lang="ru-RU"/>
        </a:p>
      </dgm:t>
    </dgm:pt>
    <dgm:pt modelId="{011BE778-E59A-4E20-BB52-FFF00FDB4001}" type="sibTrans" cxnId="{8181D94D-AD33-48B4-AD0B-4AA4A6ABC80F}">
      <dgm:prSet/>
      <dgm:spPr/>
      <dgm:t>
        <a:bodyPr/>
        <a:lstStyle/>
        <a:p>
          <a:endParaRPr lang="ru-RU"/>
        </a:p>
      </dgm:t>
    </dgm:pt>
    <dgm:pt modelId="{1DDF8479-B0B7-4E9B-9498-BED1884E590B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Награды организаций, предприятий, учреждений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D09EE2-DD9E-40F1-933F-9C79D821D466}" type="parTrans" cxnId="{C8795EE8-ED01-4FC5-A935-F7662C25F89B}">
      <dgm:prSet/>
      <dgm:spPr/>
      <dgm:t>
        <a:bodyPr/>
        <a:lstStyle/>
        <a:p>
          <a:endParaRPr lang="ru-RU"/>
        </a:p>
      </dgm:t>
    </dgm:pt>
    <dgm:pt modelId="{204024E8-C410-49D6-87A4-AF134AE3DA4A}" type="sibTrans" cxnId="{C8795EE8-ED01-4FC5-A935-F7662C25F89B}">
      <dgm:prSet/>
      <dgm:spPr/>
      <dgm:t>
        <a:bodyPr/>
        <a:lstStyle/>
        <a:p>
          <a:endParaRPr lang="ru-RU"/>
        </a:p>
      </dgm:t>
    </dgm:pt>
    <dgm:pt modelId="{D3A84199-5D53-4AC8-8DF5-10C4DC8FC0E9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Награды органов местного самоуправления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2327E6F-E8B6-4D8B-A211-EBE8E3C979D9}" type="parTrans" cxnId="{B0BE188A-E072-4FED-BAE6-1552ECD923E1}">
      <dgm:prSet/>
      <dgm:spPr/>
      <dgm:t>
        <a:bodyPr/>
        <a:lstStyle/>
        <a:p>
          <a:endParaRPr lang="ru-RU"/>
        </a:p>
      </dgm:t>
    </dgm:pt>
    <dgm:pt modelId="{1C66B764-CBE2-4957-86F1-2B6B72C6B65D}" type="sibTrans" cxnId="{B0BE188A-E072-4FED-BAE6-1552ECD923E1}">
      <dgm:prSet/>
      <dgm:spPr/>
      <dgm:t>
        <a:bodyPr/>
        <a:lstStyle/>
        <a:p>
          <a:endParaRPr lang="ru-RU"/>
        </a:p>
      </dgm:t>
    </dgm:pt>
    <dgm:pt modelId="{ABEE05C9-6222-4FA1-A9C3-98F3B05993A8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Награды Комитета по физической культуре и спорту Мурманской области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507023-6E7D-4797-B4B2-23D0FC52FDED}" type="parTrans" cxnId="{250795A3-1B63-4977-9805-F3C47F46DF93}">
      <dgm:prSet/>
      <dgm:spPr/>
      <dgm:t>
        <a:bodyPr/>
        <a:lstStyle/>
        <a:p>
          <a:endParaRPr lang="ru-RU"/>
        </a:p>
      </dgm:t>
    </dgm:pt>
    <dgm:pt modelId="{D5FCAD2F-261B-4315-B977-E6F43C109AD7}" type="sibTrans" cxnId="{250795A3-1B63-4977-9805-F3C47F46DF93}">
      <dgm:prSet/>
      <dgm:spPr/>
      <dgm:t>
        <a:bodyPr/>
        <a:lstStyle/>
        <a:p>
          <a:endParaRPr lang="ru-RU"/>
        </a:p>
      </dgm:t>
    </dgm:pt>
    <dgm:pt modelId="{86FCCB4C-AD47-4DAC-A860-3A3D0CB8E769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Награды Губернатора Мурманской области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87CE730-5774-4E14-9FCF-EE4759FFBC8D}" type="parTrans" cxnId="{577D848A-8C91-4D77-9184-24E7212409A3}">
      <dgm:prSet/>
      <dgm:spPr/>
      <dgm:t>
        <a:bodyPr/>
        <a:lstStyle/>
        <a:p>
          <a:endParaRPr lang="ru-RU"/>
        </a:p>
      </dgm:t>
    </dgm:pt>
    <dgm:pt modelId="{28CE5874-D5F8-4CC6-BBA6-57DEAEF452DA}" type="sibTrans" cxnId="{577D848A-8C91-4D77-9184-24E7212409A3}">
      <dgm:prSet/>
      <dgm:spPr/>
      <dgm:t>
        <a:bodyPr/>
        <a:lstStyle/>
        <a:p>
          <a:endParaRPr lang="ru-RU"/>
        </a:p>
      </dgm:t>
    </dgm:pt>
    <dgm:pt modelId="{F02876A7-582E-4015-BAC8-1E1653ED34EF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Награды Мурманской области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A062D3-36C5-48CF-86B3-6A2C1B0987C6}" type="parTrans" cxnId="{A040A8C4-4C05-431C-81F6-7E5A50C5A826}">
      <dgm:prSet/>
      <dgm:spPr/>
      <dgm:t>
        <a:bodyPr/>
        <a:lstStyle/>
        <a:p>
          <a:endParaRPr lang="ru-RU"/>
        </a:p>
      </dgm:t>
    </dgm:pt>
    <dgm:pt modelId="{F06C96B7-1347-4077-A2BD-22497E8615C7}" type="sibTrans" cxnId="{A040A8C4-4C05-431C-81F6-7E5A50C5A826}">
      <dgm:prSet/>
      <dgm:spPr/>
      <dgm:t>
        <a:bodyPr/>
        <a:lstStyle/>
        <a:p>
          <a:endParaRPr lang="ru-RU"/>
        </a:p>
      </dgm:t>
    </dgm:pt>
    <dgm:pt modelId="{2DD739F7-E959-41AD-8683-B18CA1807EA5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Награды Министерства спорта Российской Федерации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A60705-F260-47FA-AD65-D50A540F6FD8}" type="parTrans" cxnId="{3F8531E5-0A0C-469A-A9A0-8EF76379A112}">
      <dgm:prSet/>
      <dgm:spPr/>
      <dgm:t>
        <a:bodyPr/>
        <a:lstStyle/>
        <a:p>
          <a:endParaRPr lang="ru-RU"/>
        </a:p>
      </dgm:t>
    </dgm:pt>
    <dgm:pt modelId="{B1652C10-307E-4754-83A3-72380A85E29F}" type="sibTrans" cxnId="{3F8531E5-0A0C-469A-A9A0-8EF76379A112}">
      <dgm:prSet/>
      <dgm:spPr/>
      <dgm:t>
        <a:bodyPr/>
        <a:lstStyle/>
        <a:p>
          <a:endParaRPr lang="ru-RU"/>
        </a:p>
      </dgm:t>
    </dgm:pt>
    <dgm:pt modelId="{2478EEB2-C236-4BAF-94F5-77AA84E8D1F0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Государственный награды Российской Федерации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18620B-DD3D-40FB-999A-7AF8ED70786D}" type="parTrans" cxnId="{63CE226A-BC2B-4E72-B8EB-8019508983BD}">
      <dgm:prSet/>
      <dgm:spPr/>
      <dgm:t>
        <a:bodyPr/>
        <a:lstStyle/>
        <a:p>
          <a:endParaRPr lang="ru-RU"/>
        </a:p>
      </dgm:t>
    </dgm:pt>
    <dgm:pt modelId="{0D6AC929-CE01-4038-918B-071E903DEEC4}" type="sibTrans" cxnId="{63CE226A-BC2B-4E72-B8EB-8019508983BD}">
      <dgm:prSet/>
      <dgm:spPr/>
      <dgm:t>
        <a:bodyPr/>
        <a:lstStyle/>
        <a:p>
          <a:endParaRPr lang="ru-RU"/>
        </a:p>
      </dgm:t>
    </dgm:pt>
    <dgm:pt modelId="{F3FFE552-124E-42B3-810B-17971176883E}" type="pres">
      <dgm:prSet presAssocID="{1AE34810-F225-4AF2-B8DB-6D89C06649E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309837-4433-4071-BDB7-54F6C7D4C836}" type="pres">
      <dgm:prSet presAssocID="{C32D7859-E257-4E25-93E0-359E32936657}" presName="composite" presStyleCnt="0"/>
      <dgm:spPr/>
    </dgm:pt>
    <dgm:pt modelId="{3C9E71DE-763D-49A8-B7F2-BF3FD96F6366}" type="pres">
      <dgm:prSet presAssocID="{C32D7859-E257-4E25-93E0-359E32936657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D6FD62-127F-4904-9303-B22B4C74B461}" type="pres">
      <dgm:prSet presAssocID="{C32D7859-E257-4E25-93E0-359E32936657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4BD90C-2FD5-47B9-A514-60CC36EB2A77}" type="pres">
      <dgm:prSet presAssocID="{1FC409E9-D0C0-44EA-93EF-1165E53B82E1}" presName="sp" presStyleCnt="0"/>
      <dgm:spPr/>
    </dgm:pt>
    <dgm:pt modelId="{85E4E6CA-09B7-4030-89FF-46F525AE35D2}" type="pres">
      <dgm:prSet presAssocID="{DE5CC775-BA03-42C9-9709-37FC6A8938F2}" presName="composite" presStyleCnt="0"/>
      <dgm:spPr/>
    </dgm:pt>
    <dgm:pt modelId="{2D520331-2844-4382-BD59-04A5DCA7851C}" type="pres">
      <dgm:prSet presAssocID="{DE5CC775-BA03-42C9-9709-37FC6A8938F2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0ED7DE-834D-48C3-84ED-C002B70DD702}" type="pres">
      <dgm:prSet presAssocID="{DE5CC775-BA03-42C9-9709-37FC6A8938F2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146DFF-280D-42F6-8C8A-9565D2E69021}" type="pres">
      <dgm:prSet presAssocID="{36ACED06-082C-41E4-BE63-29DDD77856ED}" presName="sp" presStyleCnt="0"/>
      <dgm:spPr/>
    </dgm:pt>
    <dgm:pt modelId="{0AD9345D-3B6B-450A-A3AE-2F8F264E6979}" type="pres">
      <dgm:prSet presAssocID="{87642C9A-3ED9-45E9-A762-4B0665ED3566}" presName="composite" presStyleCnt="0"/>
      <dgm:spPr/>
    </dgm:pt>
    <dgm:pt modelId="{AD9C1940-E603-41A1-AC7F-25212A43C0F5}" type="pres">
      <dgm:prSet presAssocID="{87642C9A-3ED9-45E9-A762-4B0665ED3566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EF4C61-CE99-4027-B955-A0D2579AF945}" type="pres">
      <dgm:prSet presAssocID="{87642C9A-3ED9-45E9-A762-4B0665ED3566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EABE2B-BF25-4DE8-9C87-BF240AA28C4F}" type="pres">
      <dgm:prSet presAssocID="{B83DD288-3B9C-429F-9A62-B509E90FCCD4}" presName="sp" presStyleCnt="0"/>
      <dgm:spPr/>
    </dgm:pt>
    <dgm:pt modelId="{DE564CB6-FB12-4B94-A950-BA2FD8768F23}" type="pres">
      <dgm:prSet presAssocID="{07BA67FC-B985-43E2-8C25-C3616A361035}" presName="composite" presStyleCnt="0"/>
      <dgm:spPr/>
    </dgm:pt>
    <dgm:pt modelId="{060BE434-58EE-4F25-89D0-835D60DFF4E9}" type="pres">
      <dgm:prSet presAssocID="{07BA67FC-B985-43E2-8C25-C3616A361035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52A383-7AE9-40AA-B74B-56EA20040586}" type="pres">
      <dgm:prSet presAssocID="{07BA67FC-B985-43E2-8C25-C3616A361035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F61294-C873-4574-8F57-D5A85F5C0A90}" type="pres">
      <dgm:prSet presAssocID="{DD387A8C-A4C3-4957-91C4-AD4AF59B84E1}" presName="sp" presStyleCnt="0"/>
      <dgm:spPr/>
    </dgm:pt>
    <dgm:pt modelId="{06FCF0A8-2703-4528-A773-7A6330CE6A9E}" type="pres">
      <dgm:prSet presAssocID="{2A2020EE-EAF0-4707-BF56-BA9678A4B18C}" presName="composite" presStyleCnt="0"/>
      <dgm:spPr/>
    </dgm:pt>
    <dgm:pt modelId="{5B52F67C-6E2A-41FB-8C79-52F3BF5BC86F}" type="pres">
      <dgm:prSet presAssocID="{2A2020EE-EAF0-4707-BF56-BA9678A4B18C}" presName="parentText" presStyleLbl="alignNode1" presStyleIdx="4" presStyleCnt="7" custLinFactNeighborX="-2799" custLinFactNeighborY="-188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BAFA1E-A685-40B3-B5B9-B4C80EA3354C}" type="pres">
      <dgm:prSet presAssocID="{2A2020EE-EAF0-4707-BF56-BA9678A4B18C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535645-F9F3-4AA3-A5BB-175AA81E38E0}" type="pres">
      <dgm:prSet presAssocID="{355D7FB6-6186-4A4F-8C7B-FB4F7C5E0C9A}" presName="sp" presStyleCnt="0"/>
      <dgm:spPr/>
    </dgm:pt>
    <dgm:pt modelId="{4AD2F228-A31A-451C-9511-623D16BF7F95}" type="pres">
      <dgm:prSet presAssocID="{AF3A9565-BFCC-4443-B67D-5523B03E6BDF}" presName="composite" presStyleCnt="0"/>
      <dgm:spPr/>
    </dgm:pt>
    <dgm:pt modelId="{74440F44-F9E9-4396-964C-DE1C31DE6688}" type="pres">
      <dgm:prSet presAssocID="{AF3A9565-BFCC-4443-B67D-5523B03E6BDF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C8E888-E96C-4B8F-9279-7CB83CC7ED00}" type="pres">
      <dgm:prSet presAssocID="{AF3A9565-BFCC-4443-B67D-5523B03E6BDF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03F292-35B4-4545-9EE3-2885AFECF720}" type="pres">
      <dgm:prSet presAssocID="{A18A5261-4AFD-40F9-A7B3-7718C54DDC5E}" presName="sp" presStyleCnt="0"/>
      <dgm:spPr/>
    </dgm:pt>
    <dgm:pt modelId="{ACE3151C-1204-467C-9B5D-2DA5917F4A82}" type="pres">
      <dgm:prSet presAssocID="{C660ABC1-30E8-41F2-8628-29281FDF7D69}" presName="composite" presStyleCnt="0"/>
      <dgm:spPr/>
    </dgm:pt>
    <dgm:pt modelId="{B2830046-072C-40C1-91E3-0AEE91C7C61C}" type="pres">
      <dgm:prSet presAssocID="{C660ABC1-30E8-41F2-8628-29281FDF7D69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7609AF-F2C4-4DEA-9574-C1D1233D1083}" type="pres">
      <dgm:prSet presAssocID="{C660ABC1-30E8-41F2-8628-29281FDF7D69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B929F9-4B7A-49EB-881F-15767A6E4F42}" type="presOf" srcId="{07BA67FC-B985-43E2-8C25-C3616A361035}" destId="{060BE434-58EE-4F25-89D0-835D60DFF4E9}" srcOrd="0" destOrd="0" presId="urn:microsoft.com/office/officeart/2005/8/layout/chevron2"/>
    <dgm:cxn modelId="{0097A889-9D58-4F6E-A656-4D81A83E7E63}" srcId="{1AE34810-F225-4AF2-B8DB-6D89C06649EF}" destId="{C32D7859-E257-4E25-93E0-359E32936657}" srcOrd="0" destOrd="0" parTransId="{7FBEC655-0B8A-4265-AA38-610DD92084C1}" sibTransId="{1FC409E9-D0C0-44EA-93EF-1165E53B82E1}"/>
    <dgm:cxn modelId="{250795A3-1B63-4977-9805-F3C47F46DF93}" srcId="{87642C9A-3ED9-45E9-A762-4B0665ED3566}" destId="{ABEE05C9-6222-4FA1-A9C3-98F3B05993A8}" srcOrd="0" destOrd="0" parTransId="{19507023-6E7D-4797-B4B2-23D0FC52FDED}" sibTransId="{D5FCAD2F-261B-4315-B977-E6F43C109AD7}"/>
    <dgm:cxn modelId="{81D06B08-79A9-40BF-8C80-3BF1FB1219D9}" srcId="{1AE34810-F225-4AF2-B8DB-6D89C06649EF}" destId="{2A2020EE-EAF0-4707-BF56-BA9678A4B18C}" srcOrd="4" destOrd="0" parTransId="{470EDA85-DF5B-4599-B518-20C663005DD4}" sibTransId="{355D7FB6-6186-4A4F-8C7B-FB4F7C5E0C9A}"/>
    <dgm:cxn modelId="{6DADE73D-EDA3-4DE2-A41D-9886463AE582}" type="presOf" srcId="{2DD739F7-E959-41AD-8683-B18CA1807EA5}" destId="{FAC8E888-E96C-4B8F-9279-7CB83CC7ED00}" srcOrd="0" destOrd="0" presId="urn:microsoft.com/office/officeart/2005/8/layout/chevron2"/>
    <dgm:cxn modelId="{DB4EB86A-B541-4438-9FFC-39070CA87430}" type="presOf" srcId="{87642C9A-3ED9-45E9-A762-4B0665ED3566}" destId="{AD9C1940-E603-41A1-AC7F-25212A43C0F5}" srcOrd="0" destOrd="0" presId="urn:microsoft.com/office/officeart/2005/8/layout/chevron2"/>
    <dgm:cxn modelId="{3D738C76-FE80-4216-967E-BCBEFEE13DBE}" type="presOf" srcId="{C32D7859-E257-4E25-93E0-359E32936657}" destId="{3C9E71DE-763D-49A8-B7F2-BF3FD96F6366}" srcOrd="0" destOrd="0" presId="urn:microsoft.com/office/officeart/2005/8/layout/chevron2"/>
    <dgm:cxn modelId="{3D715D9E-A97C-43D8-A084-0556991A7ECB}" type="presOf" srcId="{2A2020EE-EAF0-4707-BF56-BA9678A4B18C}" destId="{5B52F67C-6E2A-41FB-8C79-52F3BF5BC86F}" srcOrd="0" destOrd="0" presId="urn:microsoft.com/office/officeart/2005/8/layout/chevron2"/>
    <dgm:cxn modelId="{577D848A-8C91-4D77-9184-24E7212409A3}" srcId="{07BA67FC-B985-43E2-8C25-C3616A361035}" destId="{86FCCB4C-AD47-4DAC-A860-3A3D0CB8E769}" srcOrd="0" destOrd="0" parTransId="{A87CE730-5774-4E14-9FCF-EE4759FFBC8D}" sibTransId="{28CE5874-D5F8-4CC6-BBA6-57DEAEF452DA}"/>
    <dgm:cxn modelId="{B0BE188A-E072-4FED-BAE6-1552ECD923E1}" srcId="{DE5CC775-BA03-42C9-9709-37FC6A8938F2}" destId="{D3A84199-5D53-4AC8-8DF5-10C4DC8FC0E9}" srcOrd="0" destOrd="0" parTransId="{92327E6F-E8B6-4D8B-A211-EBE8E3C979D9}" sibTransId="{1C66B764-CBE2-4957-86F1-2B6B72C6B65D}"/>
    <dgm:cxn modelId="{AE290258-6B35-4393-8059-3614E6B15D34}" type="presOf" srcId="{86FCCB4C-AD47-4DAC-A860-3A3D0CB8E769}" destId="{9952A383-7AE9-40AA-B74B-56EA20040586}" srcOrd="0" destOrd="0" presId="urn:microsoft.com/office/officeart/2005/8/layout/chevron2"/>
    <dgm:cxn modelId="{8181D94D-AD33-48B4-AD0B-4AA4A6ABC80F}" srcId="{1AE34810-F225-4AF2-B8DB-6D89C06649EF}" destId="{C660ABC1-30E8-41F2-8628-29281FDF7D69}" srcOrd="6" destOrd="0" parTransId="{B2B820F7-1896-47BA-8213-AD014409360A}" sibTransId="{011BE778-E59A-4E20-BB52-FFF00FDB4001}"/>
    <dgm:cxn modelId="{96D0B681-607C-4D4A-90FB-32DEE5CB532E}" type="presOf" srcId="{2478EEB2-C236-4BAF-94F5-77AA84E8D1F0}" destId="{577609AF-F2C4-4DEA-9574-C1D1233D1083}" srcOrd="0" destOrd="0" presId="urn:microsoft.com/office/officeart/2005/8/layout/chevron2"/>
    <dgm:cxn modelId="{EB329812-DF71-4C99-BCCE-F34AAA2B3FFB}" type="presOf" srcId="{C660ABC1-30E8-41F2-8628-29281FDF7D69}" destId="{B2830046-072C-40C1-91E3-0AEE91C7C61C}" srcOrd="0" destOrd="0" presId="urn:microsoft.com/office/officeart/2005/8/layout/chevron2"/>
    <dgm:cxn modelId="{EB3EB1BA-6839-4310-92FD-D96E6C0F4266}" type="presOf" srcId="{ABEE05C9-6222-4FA1-A9C3-98F3B05993A8}" destId="{C0EF4C61-CE99-4027-B955-A0D2579AF945}" srcOrd="0" destOrd="0" presId="urn:microsoft.com/office/officeart/2005/8/layout/chevron2"/>
    <dgm:cxn modelId="{AD893E35-19AC-440E-BE74-FEE6E5A8AFE4}" type="presOf" srcId="{D3A84199-5D53-4AC8-8DF5-10C4DC8FC0E9}" destId="{600ED7DE-834D-48C3-84ED-C002B70DD702}" srcOrd="0" destOrd="0" presId="urn:microsoft.com/office/officeart/2005/8/layout/chevron2"/>
    <dgm:cxn modelId="{9BC2B927-9C21-4B14-BB78-77DEF44D9346}" srcId="{1AE34810-F225-4AF2-B8DB-6D89C06649EF}" destId="{07BA67FC-B985-43E2-8C25-C3616A361035}" srcOrd="3" destOrd="0" parTransId="{BED862AA-2A88-4567-8CAA-8D3A8C28EFB5}" sibTransId="{DD387A8C-A4C3-4957-91C4-AD4AF59B84E1}"/>
    <dgm:cxn modelId="{65920BDB-E476-46AD-B6B1-4021804004C6}" type="presOf" srcId="{1DDF8479-B0B7-4E9B-9498-BED1884E590B}" destId="{37D6FD62-127F-4904-9303-B22B4C74B461}" srcOrd="0" destOrd="0" presId="urn:microsoft.com/office/officeart/2005/8/layout/chevron2"/>
    <dgm:cxn modelId="{451F7A43-EA47-4A30-94D1-D4FB9ADA3A5B}" type="presOf" srcId="{F02876A7-582E-4015-BAC8-1E1653ED34EF}" destId="{3ABAFA1E-A685-40B3-B5B9-B4C80EA3354C}" srcOrd="0" destOrd="0" presId="urn:microsoft.com/office/officeart/2005/8/layout/chevron2"/>
    <dgm:cxn modelId="{F288FDCC-3C5B-464F-ACAE-27B71707637D}" type="presOf" srcId="{AF3A9565-BFCC-4443-B67D-5523B03E6BDF}" destId="{74440F44-F9E9-4396-964C-DE1C31DE6688}" srcOrd="0" destOrd="0" presId="urn:microsoft.com/office/officeart/2005/8/layout/chevron2"/>
    <dgm:cxn modelId="{0CE5767A-7633-4D54-8480-82FDBF33B1BC}" srcId="{1AE34810-F225-4AF2-B8DB-6D89C06649EF}" destId="{87642C9A-3ED9-45E9-A762-4B0665ED3566}" srcOrd="2" destOrd="0" parTransId="{115FF23C-872B-4122-94DB-E7B768C154B6}" sibTransId="{B83DD288-3B9C-429F-9A62-B509E90FCCD4}"/>
    <dgm:cxn modelId="{63CE226A-BC2B-4E72-B8EB-8019508983BD}" srcId="{C660ABC1-30E8-41F2-8628-29281FDF7D69}" destId="{2478EEB2-C236-4BAF-94F5-77AA84E8D1F0}" srcOrd="0" destOrd="0" parTransId="{A318620B-DD3D-40FB-999A-7AF8ED70786D}" sibTransId="{0D6AC929-CE01-4038-918B-071E903DEEC4}"/>
    <dgm:cxn modelId="{C8795EE8-ED01-4FC5-A935-F7662C25F89B}" srcId="{C32D7859-E257-4E25-93E0-359E32936657}" destId="{1DDF8479-B0B7-4E9B-9498-BED1884E590B}" srcOrd="0" destOrd="0" parTransId="{7BD09EE2-DD9E-40F1-933F-9C79D821D466}" sibTransId="{204024E8-C410-49D6-87A4-AF134AE3DA4A}"/>
    <dgm:cxn modelId="{83C22E30-B2A2-448E-8A20-B4AE2CE2CB29}" type="presOf" srcId="{1AE34810-F225-4AF2-B8DB-6D89C06649EF}" destId="{F3FFE552-124E-42B3-810B-17971176883E}" srcOrd="0" destOrd="0" presId="urn:microsoft.com/office/officeart/2005/8/layout/chevron2"/>
    <dgm:cxn modelId="{2EAEFFAD-60C4-4080-B7B1-A0E75D59D550}" type="presOf" srcId="{DE5CC775-BA03-42C9-9709-37FC6A8938F2}" destId="{2D520331-2844-4382-BD59-04A5DCA7851C}" srcOrd="0" destOrd="0" presId="urn:microsoft.com/office/officeart/2005/8/layout/chevron2"/>
    <dgm:cxn modelId="{336C8814-B48C-4A60-92FE-5E2667ED8219}" srcId="{1AE34810-F225-4AF2-B8DB-6D89C06649EF}" destId="{DE5CC775-BA03-42C9-9709-37FC6A8938F2}" srcOrd="1" destOrd="0" parTransId="{943E18CF-001F-4428-8531-3D30F044CFFB}" sibTransId="{36ACED06-082C-41E4-BE63-29DDD77856ED}"/>
    <dgm:cxn modelId="{EB6C10BD-09A5-4583-98A0-8E0C5C366D30}" srcId="{1AE34810-F225-4AF2-B8DB-6D89C06649EF}" destId="{AF3A9565-BFCC-4443-B67D-5523B03E6BDF}" srcOrd="5" destOrd="0" parTransId="{DF752E90-1FD8-43D6-A922-A59A768B372F}" sibTransId="{A18A5261-4AFD-40F9-A7B3-7718C54DDC5E}"/>
    <dgm:cxn modelId="{A040A8C4-4C05-431C-81F6-7E5A50C5A826}" srcId="{2A2020EE-EAF0-4707-BF56-BA9678A4B18C}" destId="{F02876A7-582E-4015-BAC8-1E1653ED34EF}" srcOrd="0" destOrd="0" parTransId="{73A062D3-36C5-48CF-86B3-6A2C1B0987C6}" sibTransId="{F06C96B7-1347-4077-A2BD-22497E8615C7}"/>
    <dgm:cxn modelId="{3F8531E5-0A0C-469A-A9A0-8EF76379A112}" srcId="{AF3A9565-BFCC-4443-B67D-5523B03E6BDF}" destId="{2DD739F7-E959-41AD-8683-B18CA1807EA5}" srcOrd="0" destOrd="0" parTransId="{E3A60705-F260-47FA-AD65-D50A540F6FD8}" sibTransId="{B1652C10-307E-4754-83A3-72380A85E29F}"/>
    <dgm:cxn modelId="{84024153-6CD5-4EDD-B86A-DA219C3ABF1F}" type="presParOf" srcId="{F3FFE552-124E-42B3-810B-17971176883E}" destId="{21309837-4433-4071-BDB7-54F6C7D4C836}" srcOrd="0" destOrd="0" presId="urn:microsoft.com/office/officeart/2005/8/layout/chevron2"/>
    <dgm:cxn modelId="{8F16D370-52DC-469D-BD9A-D377170AF909}" type="presParOf" srcId="{21309837-4433-4071-BDB7-54F6C7D4C836}" destId="{3C9E71DE-763D-49A8-B7F2-BF3FD96F6366}" srcOrd="0" destOrd="0" presId="urn:microsoft.com/office/officeart/2005/8/layout/chevron2"/>
    <dgm:cxn modelId="{0E844904-8429-4D17-8D81-EC684E1585D1}" type="presParOf" srcId="{21309837-4433-4071-BDB7-54F6C7D4C836}" destId="{37D6FD62-127F-4904-9303-B22B4C74B461}" srcOrd="1" destOrd="0" presId="urn:microsoft.com/office/officeart/2005/8/layout/chevron2"/>
    <dgm:cxn modelId="{2C816EE2-4C72-490B-B0A1-D182D7B2B0F7}" type="presParOf" srcId="{F3FFE552-124E-42B3-810B-17971176883E}" destId="{874BD90C-2FD5-47B9-A514-60CC36EB2A77}" srcOrd="1" destOrd="0" presId="urn:microsoft.com/office/officeart/2005/8/layout/chevron2"/>
    <dgm:cxn modelId="{DE885B5D-DCBF-433F-B763-3038F4A5F5E5}" type="presParOf" srcId="{F3FFE552-124E-42B3-810B-17971176883E}" destId="{85E4E6CA-09B7-4030-89FF-46F525AE35D2}" srcOrd="2" destOrd="0" presId="urn:microsoft.com/office/officeart/2005/8/layout/chevron2"/>
    <dgm:cxn modelId="{FBCFF7D0-08AF-4B6E-BDD8-3BA9872A9F22}" type="presParOf" srcId="{85E4E6CA-09B7-4030-89FF-46F525AE35D2}" destId="{2D520331-2844-4382-BD59-04A5DCA7851C}" srcOrd="0" destOrd="0" presId="urn:microsoft.com/office/officeart/2005/8/layout/chevron2"/>
    <dgm:cxn modelId="{BA2FB24B-E45A-4EC5-82B5-1254233288E0}" type="presParOf" srcId="{85E4E6CA-09B7-4030-89FF-46F525AE35D2}" destId="{600ED7DE-834D-48C3-84ED-C002B70DD702}" srcOrd="1" destOrd="0" presId="urn:microsoft.com/office/officeart/2005/8/layout/chevron2"/>
    <dgm:cxn modelId="{BBCE7AE3-B719-4931-B4B8-9D78782EA214}" type="presParOf" srcId="{F3FFE552-124E-42B3-810B-17971176883E}" destId="{1B146DFF-280D-42F6-8C8A-9565D2E69021}" srcOrd="3" destOrd="0" presId="urn:microsoft.com/office/officeart/2005/8/layout/chevron2"/>
    <dgm:cxn modelId="{61B1200B-A421-452C-9F75-E94863CC9089}" type="presParOf" srcId="{F3FFE552-124E-42B3-810B-17971176883E}" destId="{0AD9345D-3B6B-450A-A3AE-2F8F264E6979}" srcOrd="4" destOrd="0" presId="urn:microsoft.com/office/officeart/2005/8/layout/chevron2"/>
    <dgm:cxn modelId="{A41DD2A0-A64F-4DD0-A08B-3BE6F4B4A516}" type="presParOf" srcId="{0AD9345D-3B6B-450A-A3AE-2F8F264E6979}" destId="{AD9C1940-E603-41A1-AC7F-25212A43C0F5}" srcOrd="0" destOrd="0" presId="urn:microsoft.com/office/officeart/2005/8/layout/chevron2"/>
    <dgm:cxn modelId="{4DA6EA71-57CC-40DC-9172-CC61A5740BC0}" type="presParOf" srcId="{0AD9345D-3B6B-450A-A3AE-2F8F264E6979}" destId="{C0EF4C61-CE99-4027-B955-A0D2579AF945}" srcOrd="1" destOrd="0" presId="urn:microsoft.com/office/officeart/2005/8/layout/chevron2"/>
    <dgm:cxn modelId="{2E8FD0DB-9B52-4D49-99B4-4DED17FE434D}" type="presParOf" srcId="{F3FFE552-124E-42B3-810B-17971176883E}" destId="{16EABE2B-BF25-4DE8-9C87-BF240AA28C4F}" srcOrd="5" destOrd="0" presId="urn:microsoft.com/office/officeart/2005/8/layout/chevron2"/>
    <dgm:cxn modelId="{C436F849-AB81-499C-8510-B227689E500E}" type="presParOf" srcId="{F3FFE552-124E-42B3-810B-17971176883E}" destId="{DE564CB6-FB12-4B94-A950-BA2FD8768F23}" srcOrd="6" destOrd="0" presId="urn:microsoft.com/office/officeart/2005/8/layout/chevron2"/>
    <dgm:cxn modelId="{EB80E48B-99CA-44A4-9115-A3814DE6D3BB}" type="presParOf" srcId="{DE564CB6-FB12-4B94-A950-BA2FD8768F23}" destId="{060BE434-58EE-4F25-89D0-835D60DFF4E9}" srcOrd="0" destOrd="0" presId="urn:microsoft.com/office/officeart/2005/8/layout/chevron2"/>
    <dgm:cxn modelId="{7F8B494A-5070-4CC4-BEB6-58D752CD4FB6}" type="presParOf" srcId="{DE564CB6-FB12-4B94-A950-BA2FD8768F23}" destId="{9952A383-7AE9-40AA-B74B-56EA20040586}" srcOrd="1" destOrd="0" presId="urn:microsoft.com/office/officeart/2005/8/layout/chevron2"/>
    <dgm:cxn modelId="{0EB8E344-64F6-429D-96E0-068CEDBF411F}" type="presParOf" srcId="{F3FFE552-124E-42B3-810B-17971176883E}" destId="{98F61294-C873-4574-8F57-D5A85F5C0A90}" srcOrd="7" destOrd="0" presId="urn:microsoft.com/office/officeart/2005/8/layout/chevron2"/>
    <dgm:cxn modelId="{A0A0B0E0-34AC-4FCA-BC71-4FE59B114953}" type="presParOf" srcId="{F3FFE552-124E-42B3-810B-17971176883E}" destId="{06FCF0A8-2703-4528-A773-7A6330CE6A9E}" srcOrd="8" destOrd="0" presId="urn:microsoft.com/office/officeart/2005/8/layout/chevron2"/>
    <dgm:cxn modelId="{506839BD-5618-4E56-81AD-4F8BF25805C1}" type="presParOf" srcId="{06FCF0A8-2703-4528-A773-7A6330CE6A9E}" destId="{5B52F67C-6E2A-41FB-8C79-52F3BF5BC86F}" srcOrd="0" destOrd="0" presId="urn:microsoft.com/office/officeart/2005/8/layout/chevron2"/>
    <dgm:cxn modelId="{D0245553-7005-4ED0-9B64-E46CBE1DDC57}" type="presParOf" srcId="{06FCF0A8-2703-4528-A773-7A6330CE6A9E}" destId="{3ABAFA1E-A685-40B3-B5B9-B4C80EA3354C}" srcOrd="1" destOrd="0" presId="urn:microsoft.com/office/officeart/2005/8/layout/chevron2"/>
    <dgm:cxn modelId="{CC51612C-3833-4375-9F34-227BD214E810}" type="presParOf" srcId="{F3FFE552-124E-42B3-810B-17971176883E}" destId="{3A535645-F9F3-4AA3-A5BB-175AA81E38E0}" srcOrd="9" destOrd="0" presId="urn:microsoft.com/office/officeart/2005/8/layout/chevron2"/>
    <dgm:cxn modelId="{006FE0CA-84DB-4542-91C6-748DE39D34D6}" type="presParOf" srcId="{F3FFE552-124E-42B3-810B-17971176883E}" destId="{4AD2F228-A31A-451C-9511-623D16BF7F95}" srcOrd="10" destOrd="0" presId="urn:microsoft.com/office/officeart/2005/8/layout/chevron2"/>
    <dgm:cxn modelId="{E2BEE389-B5D8-4950-90F9-34A00E6A0C81}" type="presParOf" srcId="{4AD2F228-A31A-451C-9511-623D16BF7F95}" destId="{74440F44-F9E9-4396-964C-DE1C31DE6688}" srcOrd="0" destOrd="0" presId="urn:microsoft.com/office/officeart/2005/8/layout/chevron2"/>
    <dgm:cxn modelId="{D1F7C8CF-243C-41B7-B7B2-5E55C7EF1FCB}" type="presParOf" srcId="{4AD2F228-A31A-451C-9511-623D16BF7F95}" destId="{FAC8E888-E96C-4B8F-9279-7CB83CC7ED00}" srcOrd="1" destOrd="0" presId="urn:microsoft.com/office/officeart/2005/8/layout/chevron2"/>
    <dgm:cxn modelId="{931E866B-74EF-48BF-BAE3-60F7268236D0}" type="presParOf" srcId="{F3FFE552-124E-42B3-810B-17971176883E}" destId="{7F03F292-35B4-4545-9EE3-2885AFECF720}" srcOrd="11" destOrd="0" presId="urn:microsoft.com/office/officeart/2005/8/layout/chevron2"/>
    <dgm:cxn modelId="{81EFC83B-BA0B-488E-947C-CB2D79A72910}" type="presParOf" srcId="{F3FFE552-124E-42B3-810B-17971176883E}" destId="{ACE3151C-1204-467C-9B5D-2DA5917F4A82}" srcOrd="12" destOrd="0" presId="urn:microsoft.com/office/officeart/2005/8/layout/chevron2"/>
    <dgm:cxn modelId="{F0C97213-F38E-45ED-A001-EB9FC07189C9}" type="presParOf" srcId="{ACE3151C-1204-467C-9B5D-2DA5917F4A82}" destId="{B2830046-072C-40C1-91E3-0AEE91C7C61C}" srcOrd="0" destOrd="0" presId="urn:microsoft.com/office/officeart/2005/8/layout/chevron2"/>
    <dgm:cxn modelId="{7287F5A4-6A65-4BCC-B01A-27FFC5EED293}" type="presParOf" srcId="{ACE3151C-1204-467C-9B5D-2DA5917F4A82}" destId="{577609AF-F2C4-4DEA-9574-C1D1233D108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AA446E-DEF4-4E58-8137-5DC22C0D806E}" type="doc">
      <dgm:prSet loTypeId="urn:microsoft.com/office/officeart/2005/8/layout/chevron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3D6FA0F4-C6C2-4A74-A371-3E13102920DF}">
      <dgm:prSet/>
      <dgm:spPr/>
      <dgm:t>
        <a:bodyPr/>
        <a:lstStyle/>
        <a:p>
          <a:pPr rtl="0"/>
          <a:endParaRPr lang="ru-RU" dirty="0"/>
        </a:p>
      </dgm:t>
    </dgm:pt>
    <dgm:pt modelId="{9DE97C61-1DAF-4A95-8063-3A305B869623}" type="parTrans" cxnId="{E940B67C-3F7C-415B-8080-0B9201F7DBDA}">
      <dgm:prSet/>
      <dgm:spPr/>
      <dgm:t>
        <a:bodyPr/>
        <a:lstStyle/>
        <a:p>
          <a:endParaRPr lang="ru-RU"/>
        </a:p>
      </dgm:t>
    </dgm:pt>
    <dgm:pt modelId="{77D7B71D-6143-4AAF-B321-864052168BED}" type="sibTrans" cxnId="{E940B67C-3F7C-415B-8080-0B9201F7DBDA}">
      <dgm:prSet/>
      <dgm:spPr/>
      <dgm:t>
        <a:bodyPr/>
        <a:lstStyle/>
        <a:p>
          <a:endParaRPr lang="ru-RU"/>
        </a:p>
      </dgm:t>
    </dgm:pt>
    <dgm:pt modelId="{7BE7CDDF-5287-452F-A220-593C1515A0FD}">
      <dgm:prSet/>
      <dgm:spPr/>
      <dgm:t>
        <a:bodyPr/>
        <a:lstStyle/>
        <a:p>
          <a:pPr rtl="0"/>
          <a:endParaRPr lang="ru-RU" dirty="0"/>
        </a:p>
      </dgm:t>
    </dgm:pt>
    <dgm:pt modelId="{603DCC29-32A2-4C0B-AC3B-10860543C676}" type="parTrans" cxnId="{41C2B905-8703-49B1-BBD3-D7E36AC8524D}">
      <dgm:prSet/>
      <dgm:spPr/>
      <dgm:t>
        <a:bodyPr/>
        <a:lstStyle/>
        <a:p>
          <a:endParaRPr lang="ru-RU"/>
        </a:p>
      </dgm:t>
    </dgm:pt>
    <dgm:pt modelId="{BD65F04F-A698-4DED-B56D-AFDDDB636F0B}" type="sibTrans" cxnId="{41C2B905-8703-49B1-BBD3-D7E36AC8524D}">
      <dgm:prSet/>
      <dgm:spPr/>
      <dgm:t>
        <a:bodyPr/>
        <a:lstStyle/>
        <a:p>
          <a:endParaRPr lang="ru-RU"/>
        </a:p>
      </dgm:t>
    </dgm:pt>
    <dgm:pt modelId="{859AD3B8-2BF6-4008-BB96-9FC67752250A}">
      <dgm:prSet/>
      <dgm:spPr/>
      <dgm:t>
        <a:bodyPr/>
        <a:lstStyle/>
        <a:p>
          <a:pPr rtl="0"/>
          <a:endParaRPr lang="ru-RU" dirty="0"/>
        </a:p>
      </dgm:t>
    </dgm:pt>
    <dgm:pt modelId="{8027C5AF-A101-41E3-89D4-49E859AE6B84}" type="parTrans" cxnId="{B5B5AA73-7FBC-4263-8E8A-EFE6AA4C5A1D}">
      <dgm:prSet/>
      <dgm:spPr/>
      <dgm:t>
        <a:bodyPr/>
        <a:lstStyle/>
        <a:p>
          <a:endParaRPr lang="ru-RU"/>
        </a:p>
      </dgm:t>
    </dgm:pt>
    <dgm:pt modelId="{9039B2FD-495A-4DFA-BA2F-0193B0FC392A}" type="sibTrans" cxnId="{B5B5AA73-7FBC-4263-8E8A-EFE6AA4C5A1D}">
      <dgm:prSet/>
      <dgm:spPr/>
      <dgm:t>
        <a:bodyPr/>
        <a:lstStyle/>
        <a:p>
          <a:endParaRPr lang="ru-RU"/>
        </a:p>
      </dgm:t>
    </dgm:pt>
    <dgm:pt modelId="{B885CA7A-DDE4-46C5-9E65-B1712CD51A0B}">
      <dgm:prSet/>
      <dgm:spPr/>
      <dgm:t>
        <a:bodyPr/>
        <a:lstStyle/>
        <a:p>
          <a:pPr rtl="0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Благодарность Губернатора Мурманской области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DCEB9A-E027-4299-B71F-C02825DD7835}" type="parTrans" cxnId="{1ECD813B-1533-4CAF-91B8-B4435915FB9C}">
      <dgm:prSet/>
      <dgm:spPr/>
      <dgm:t>
        <a:bodyPr/>
        <a:lstStyle/>
        <a:p>
          <a:endParaRPr lang="ru-RU"/>
        </a:p>
      </dgm:t>
    </dgm:pt>
    <dgm:pt modelId="{270E58DD-1D38-4C87-B7C5-4A67E74CE585}" type="sibTrans" cxnId="{1ECD813B-1533-4CAF-91B8-B4435915FB9C}">
      <dgm:prSet/>
      <dgm:spPr/>
      <dgm:t>
        <a:bodyPr/>
        <a:lstStyle/>
        <a:p>
          <a:endParaRPr lang="ru-RU"/>
        </a:p>
      </dgm:t>
    </dgm:pt>
    <dgm:pt modelId="{D2A4CB41-545E-413F-87AC-B98A2FD3AF93}">
      <dgm:prSet/>
      <dgm:spPr/>
      <dgm:t>
        <a:bodyPr/>
        <a:lstStyle/>
        <a:p>
          <a:pPr rtl="0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Почетная грамота Губернатора Мурманской области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6C11AD-610C-4BDD-B85F-9EC17179CFA4}" type="parTrans" cxnId="{E0B32A46-1B3D-41AD-83FA-4AD4CEC9979C}">
      <dgm:prSet/>
      <dgm:spPr/>
      <dgm:t>
        <a:bodyPr/>
        <a:lstStyle/>
        <a:p>
          <a:endParaRPr lang="ru-RU"/>
        </a:p>
      </dgm:t>
    </dgm:pt>
    <dgm:pt modelId="{E4506EEB-084E-45AD-96F8-6F159D17B17B}" type="sibTrans" cxnId="{E0B32A46-1B3D-41AD-83FA-4AD4CEC9979C}">
      <dgm:prSet/>
      <dgm:spPr/>
      <dgm:t>
        <a:bodyPr/>
        <a:lstStyle/>
        <a:p>
          <a:endParaRPr lang="ru-RU"/>
        </a:p>
      </dgm:t>
    </dgm:pt>
    <dgm:pt modelId="{671764AE-152C-4300-A9F6-CDFEEA759651}">
      <dgm:prSet/>
      <dgm:spPr/>
      <dgm:t>
        <a:bodyPr/>
        <a:lstStyle/>
        <a:p>
          <a:pPr rtl="0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Знак отличия Губернатора Мурманской области «За заслуги в развитии физической культуры и спорта в Мурманской области»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BE3D73-ACF8-4272-BE87-6215E6A24E7B}" type="parTrans" cxnId="{25543DF6-FF9C-4B0D-9A44-456B255E313C}">
      <dgm:prSet/>
      <dgm:spPr/>
      <dgm:t>
        <a:bodyPr/>
        <a:lstStyle/>
        <a:p>
          <a:endParaRPr lang="ru-RU"/>
        </a:p>
      </dgm:t>
    </dgm:pt>
    <dgm:pt modelId="{B42CCC84-C8C4-46CA-B02E-1864C84C167D}" type="sibTrans" cxnId="{25543DF6-FF9C-4B0D-9A44-456B255E313C}">
      <dgm:prSet/>
      <dgm:spPr/>
      <dgm:t>
        <a:bodyPr/>
        <a:lstStyle/>
        <a:p>
          <a:endParaRPr lang="ru-RU"/>
        </a:p>
      </dgm:t>
    </dgm:pt>
    <dgm:pt modelId="{0AA4BD4C-946C-4E06-946B-EC6A8DB0F720}" type="pres">
      <dgm:prSet presAssocID="{46AA446E-DEF4-4E58-8137-5DC22C0D806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08D0471-A931-4013-AF0C-751BBEBC079F}" type="pres">
      <dgm:prSet presAssocID="{3D6FA0F4-C6C2-4A74-A371-3E13102920DF}" presName="composite" presStyleCnt="0"/>
      <dgm:spPr/>
    </dgm:pt>
    <dgm:pt modelId="{8FE3CC65-6BAE-417B-A534-83FD9AF5AA1C}" type="pres">
      <dgm:prSet presAssocID="{3D6FA0F4-C6C2-4A74-A371-3E13102920D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3059D5-629B-4051-A159-47894D693D03}" type="pres">
      <dgm:prSet presAssocID="{3D6FA0F4-C6C2-4A74-A371-3E13102920DF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F7E814-0F72-492B-BCDD-9D4825EF8D01}" type="pres">
      <dgm:prSet presAssocID="{77D7B71D-6143-4AAF-B321-864052168BED}" presName="sp" presStyleCnt="0"/>
      <dgm:spPr/>
    </dgm:pt>
    <dgm:pt modelId="{36D00FFD-FEC9-43D0-BF97-B55F6E87452E}" type="pres">
      <dgm:prSet presAssocID="{7BE7CDDF-5287-452F-A220-593C1515A0FD}" presName="composite" presStyleCnt="0"/>
      <dgm:spPr/>
    </dgm:pt>
    <dgm:pt modelId="{C0667FDC-7A09-41DA-A471-676C1F6E8BE4}" type="pres">
      <dgm:prSet presAssocID="{7BE7CDDF-5287-452F-A220-593C1515A0FD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63B222-CAAA-4E2B-B78F-C92DB77D21D1}" type="pres">
      <dgm:prSet presAssocID="{7BE7CDDF-5287-452F-A220-593C1515A0FD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AD211D-CE36-47D0-ACA9-DFCD5A8B3BE5}" type="pres">
      <dgm:prSet presAssocID="{BD65F04F-A698-4DED-B56D-AFDDDB636F0B}" presName="sp" presStyleCnt="0"/>
      <dgm:spPr/>
    </dgm:pt>
    <dgm:pt modelId="{7E029F0F-1059-4925-B67B-48424AA45F9B}" type="pres">
      <dgm:prSet presAssocID="{859AD3B8-2BF6-4008-BB96-9FC67752250A}" presName="composite" presStyleCnt="0"/>
      <dgm:spPr/>
    </dgm:pt>
    <dgm:pt modelId="{75D3681C-0BFD-4CDA-B0DD-254EFDC90811}" type="pres">
      <dgm:prSet presAssocID="{859AD3B8-2BF6-4008-BB96-9FC67752250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040C4-99B7-468D-899B-B66AF8F9E82C}" type="pres">
      <dgm:prSet presAssocID="{859AD3B8-2BF6-4008-BB96-9FC67752250A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83C7CE6-F24F-4375-88AF-1E453EFCE4FF}" type="presOf" srcId="{7BE7CDDF-5287-452F-A220-593C1515A0FD}" destId="{C0667FDC-7A09-41DA-A471-676C1F6E8BE4}" srcOrd="0" destOrd="0" presId="urn:microsoft.com/office/officeart/2005/8/layout/chevron2"/>
    <dgm:cxn modelId="{E940B67C-3F7C-415B-8080-0B9201F7DBDA}" srcId="{46AA446E-DEF4-4E58-8137-5DC22C0D806E}" destId="{3D6FA0F4-C6C2-4A74-A371-3E13102920DF}" srcOrd="0" destOrd="0" parTransId="{9DE97C61-1DAF-4A95-8063-3A305B869623}" sibTransId="{77D7B71D-6143-4AAF-B321-864052168BED}"/>
    <dgm:cxn modelId="{985CB12D-518F-4375-9708-67E9734A2FDF}" type="presOf" srcId="{859AD3B8-2BF6-4008-BB96-9FC67752250A}" destId="{75D3681C-0BFD-4CDA-B0DD-254EFDC90811}" srcOrd="0" destOrd="0" presId="urn:microsoft.com/office/officeart/2005/8/layout/chevron2"/>
    <dgm:cxn modelId="{7C6A7099-EF91-4DE3-BAFF-C5ADB73A1EFC}" type="presOf" srcId="{3D6FA0F4-C6C2-4A74-A371-3E13102920DF}" destId="{8FE3CC65-6BAE-417B-A534-83FD9AF5AA1C}" srcOrd="0" destOrd="0" presId="urn:microsoft.com/office/officeart/2005/8/layout/chevron2"/>
    <dgm:cxn modelId="{B7DEBDC6-B0F7-4F8D-B7D9-9E4A58D62ADC}" type="presOf" srcId="{46AA446E-DEF4-4E58-8137-5DC22C0D806E}" destId="{0AA4BD4C-946C-4E06-946B-EC6A8DB0F720}" srcOrd="0" destOrd="0" presId="urn:microsoft.com/office/officeart/2005/8/layout/chevron2"/>
    <dgm:cxn modelId="{41C2B905-8703-49B1-BBD3-D7E36AC8524D}" srcId="{46AA446E-DEF4-4E58-8137-5DC22C0D806E}" destId="{7BE7CDDF-5287-452F-A220-593C1515A0FD}" srcOrd="1" destOrd="0" parTransId="{603DCC29-32A2-4C0B-AC3B-10860543C676}" sibTransId="{BD65F04F-A698-4DED-B56D-AFDDDB636F0B}"/>
    <dgm:cxn modelId="{0E5EAD43-EB6A-47EC-A5E9-EA7EBEBAD002}" type="presOf" srcId="{B885CA7A-DDE4-46C5-9E65-B1712CD51A0B}" destId="{CA3059D5-629B-4051-A159-47894D693D03}" srcOrd="0" destOrd="0" presId="urn:microsoft.com/office/officeart/2005/8/layout/chevron2"/>
    <dgm:cxn modelId="{E0B32A46-1B3D-41AD-83FA-4AD4CEC9979C}" srcId="{7BE7CDDF-5287-452F-A220-593C1515A0FD}" destId="{D2A4CB41-545E-413F-87AC-B98A2FD3AF93}" srcOrd="0" destOrd="0" parTransId="{356C11AD-610C-4BDD-B85F-9EC17179CFA4}" sibTransId="{E4506EEB-084E-45AD-96F8-6F159D17B17B}"/>
    <dgm:cxn modelId="{25543DF6-FF9C-4B0D-9A44-456B255E313C}" srcId="{859AD3B8-2BF6-4008-BB96-9FC67752250A}" destId="{671764AE-152C-4300-A9F6-CDFEEA759651}" srcOrd="0" destOrd="0" parTransId="{F5BE3D73-ACF8-4272-BE87-6215E6A24E7B}" sibTransId="{B42CCC84-C8C4-46CA-B02E-1864C84C167D}"/>
    <dgm:cxn modelId="{47DD3805-BA59-4471-A80A-9687C1FBFDDB}" type="presOf" srcId="{D2A4CB41-545E-413F-87AC-B98A2FD3AF93}" destId="{7863B222-CAAA-4E2B-B78F-C92DB77D21D1}" srcOrd="0" destOrd="0" presId="urn:microsoft.com/office/officeart/2005/8/layout/chevron2"/>
    <dgm:cxn modelId="{1ECD813B-1533-4CAF-91B8-B4435915FB9C}" srcId="{3D6FA0F4-C6C2-4A74-A371-3E13102920DF}" destId="{B885CA7A-DDE4-46C5-9E65-B1712CD51A0B}" srcOrd="0" destOrd="0" parTransId="{22DCEB9A-E027-4299-B71F-C02825DD7835}" sibTransId="{270E58DD-1D38-4C87-B7C5-4A67E74CE585}"/>
    <dgm:cxn modelId="{6D3F3DB3-4AD6-42BE-8F93-B54BB369BE80}" type="presOf" srcId="{671764AE-152C-4300-A9F6-CDFEEA759651}" destId="{A10040C4-99B7-468D-899B-B66AF8F9E82C}" srcOrd="0" destOrd="0" presId="urn:microsoft.com/office/officeart/2005/8/layout/chevron2"/>
    <dgm:cxn modelId="{B5B5AA73-7FBC-4263-8E8A-EFE6AA4C5A1D}" srcId="{46AA446E-DEF4-4E58-8137-5DC22C0D806E}" destId="{859AD3B8-2BF6-4008-BB96-9FC67752250A}" srcOrd="2" destOrd="0" parTransId="{8027C5AF-A101-41E3-89D4-49E859AE6B84}" sibTransId="{9039B2FD-495A-4DFA-BA2F-0193B0FC392A}"/>
    <dgm:cxn modelId="{F97DA595-92AA-4334-A792-C3026613EDD7}" type="presParOf" srcId="{0AA4BD4C-946C-4E06-946B-EC6A8DB0F720}" destId="{F08D0471-A931-4013-AF0C-751BBEBC079F}" srcOrd="0" destOrd="0" presId="urn:microsoft.com/office/officeart/2005/8/layout/chevron2"/>
    <dgm:cxn modelId="{6817698E-E9B9-43E0-B37E-50CCBF569C97}" type="presParOf" srcId="{F08D0471-A931-4013-AF0C-751BBEBC079F}" destId="{8FE3CC65-6BAE-417B-A534-83FD9AF5AA1C}" srcOrd="0" destOrd="0" presId="urn:microsoft.com/office/officeart/2005/8/layout/chevron2"/>
    <dgm:cxn modelId="{2ADB76A3-2440-4EFC-A28D-434734F89BA8}" type="presParOf" srcId="{F08D0471-A931-4013-AF0C-751BBEBC079F}" destId="{CA3059D5-629B-4051-A159-47894D693D03}" srcOrd="1" destOrd="0" presId="urn:microsoft.com/office/officeart/2005/8/layout/chevron2"/>
    <dgm:cxn modelId="{1508B008-2B6D-4552-AE8A-52ADC4C1C717}" type="presParOf" srcId="{0AA4BD4C-946C-4E06-946B-EC6A8DB0F720}" destId="{B8F7E814-0F72-492B-BCDD-9D4825EF8D01}" srcOrd="1" destOrd="0" presId="urn:microsoft.com/office/officeart/2005/8/layout/chevron2"/>
    <dgm:cxn modelId="{7064936D-35D4-4B60-A3D9-693FA4D9385B}" type="presParOf" srcId="{0AA4BD4C-946C-4E06-946B-EC6A8DB0F720}" destId="{36D00FFD-FEC9-43D0-BF97-B55F6E87452E}" srcOrd="2" destOrd="0" presId="urn:microsoft.com/office/officeart/2005/8/layout/chevron2"/>
    <dgm:cxn modelId="{C32F93B5-8417-4BA4-972A-B87376181F96}" type="presParOf" srcId="{36D00FFD-FEC9-43D0-BF97-B55F6E87452E}" destId="{C0667FDC-7A09-41DA-A471-676C1F6E8BE4}" srcOrd="0" destOrd="0" presId="urn:microsoft.com/office/officeart/2005/8/layout/chevron2"/>
    <dgm:cxn modelId="{3860CBF5-104B-4DA5-8D6E-22A75173D15E}" type="presParOf" srcId="{36D00FFD-FEC9-43D0-BF97-B55F6E87452E}" destId="{7863B222-CAAA-4E2B-B78F-C92DB77D21D1}" srcOrd="1" destOrd="0" presId="urn:microsoft.com/office/officeart/2005/8/layout/chevron2"/>
    <dgm:cxn modelId="{CEB02407-C287-4663-8CDD-906E78970F48}" type="presParOf" srcId="{0AA4BD4C-946C-4E06-946B-EC6A8DB0F720}" destId="{CDAD211D-CE36-47D0-ACA9-DFCD5A8B3BE5}" srcOrd="3" destOrd="0" presId="urn:microsoft.com/office/officeart/2005/8/layout/chevron2"/>
    <dgm:cxn modelId="{1FC1C6E7-62EA-4436-A4D1-FEEF0680757A}" type="presParOf" srcId="{0AA4BD4C-946C-4E06-946B-EC6A8DB0F720}" destId="{7E029F0F-1059-4925-B67B-48424AA45F9B}" srcOrd="4" destOrd="0" presId="urn:microsoft.com/office/officeart/2005/8/layout/chevron2"/>
    <dgm:cxn modelId="{E87FB9C5-73B1-4BA2-9E16-3E7E0F84E7FD}" type="presParOf" srcId="{7E029F0F-1059-4925-B67B-48424AA45F9B}" destId="{75D3681C-0BFD-4CDA-B0DD-254EFDC90811}" srcOrd="0" destOrd="0" presId="urn:microsoft.com/office/officeart/2005/8/layout/chevron2"/>
    <dgm:cxn modelId="{273CF79B-1948-41F4-AA33-F4350AA663E7}" type="presParOf" srcId="{7E029F0F-1059-4925-B67B-48424AA45F9B}" destId="{A10040C4-99B7-468D-899B-B66AF8F9E82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14DDC4-88B9-48A8-BE62-4DF8BC132C4F}" type="doc">
      <dgm:prSet loTypeId="urn:microsoft.com/office/officeart/2005/8/layout/chevron2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27EBD34A-F5F5-4317-9791-7B1987BD9208}">
      <dgm:prSet/>
      <dgm:spPr/>
      <dgm:t>
        <a:bodyPr/>
        <a:lstStyle/>
        <a:p>
          <a:pPr rtl="0"/>
          <a:endParaRPr lang="ru-RU" dirty="0"/>
        </a:p>
      </dgm:t>
    </dgm:pt>
    <dgm:pt modelId="{905C2C32-3D70-4B15-B378-D0113C48585F}" type="parTrans" cxnId="{637AB4FA-9164-4FCD-9C7D-1C769E7BCF45}">
      <dgm:prSet/>
      <dgm:spPr/>
      <dgm:t>
        <a:bodyPr/>
        <a:lstStyle/>
        <a:p>
          <a:endParaRPr lang="ru-RU"/>
        </a:p>
      </dgm:t>
    </dgm:pt>
    <dgm:pt modelId="{63518554-E8AA-4DBB-B96B-4E066BDB4034}" type="sibTrans" cxnId="{637AB4FA-9164-4FCD-9C7D-1C769E7BCF45}">
      <dgm:prSet/>
      <dgm:spPr/>
      <dgm:t>
        <a:bodyPr/>
        <a:lstStyle/>
        <a:p>
          <a:endParaRPr lang="ru-RU"/>
        </a:p>
      </dgm:t>
    </dgm:pt>
    <dgm:pt modelId="{911C9F71-F0FE-4F5F-90E8-EE39A82AAD6A}">
      <dgm:prSet/>
      <dgm:spPr/>
      <dgm:t>
        <a:bodyPr/>
        <a:lstStyle/>
        <a:p>
          <a:pPr rtl="0"/>
          <a:endParaRPr lang="ru-RU" dirty="0"/>
        </a:p>
      </dgm:t>
    </dgm:pt>
    <dgm:pt modelId="{9D689213-CB25-4CD6-B3AF-E695A7A4064D}" type="parTrans" cxnId="{1F482806-87CF-401D-9CA8-99CF9BA0619A}">
      <dgm:prSet/>
      <dgm:spPr/>
      <dgm:t>
        <a:bodyPr/>
        <a:lstStyle/>
        <a:p>
          <a:endParaRPr lang="ru-RU"/>
        </a:p>
      </dgm:t>
    </dgm:pt>
    <dgm:pt modelId="{23F9AA9E-CB1E-4EBF-9F90-A8308A2BEFBA}" type="sibTrans" cxnId="{1F482806-87CF-401D-9CA8-99CF9BA0619A}">
      <dgm:prSet/>
      <dgm:spPr/>
      <dgm:t>
        <a:bodyPr/>
        <a:lstStyle/>
        <a:p>
          <a:endParaRPr lang="ru-RU"/>
        </a:p>
      </dgm:t>
    </dgm:pt>
    <dgm:pt modelId="{A7220AD2-2FBA-49AD-82E2-B2A9E1107AC0}">
      <dgm:prSet/>
      <dgm:spPr/>
      <dgm:t>
        <a:bodyPr/>
        <a:lstStyle/>
        <a:p>
          <a:pPr rtl="0"/>
          <a:endParaRPr lang="ru-RU" dirty="0"/>
        </a:p>
      </dgm:t>
    </dgm:pt>
    <dgm:pt modelId="{99EB93DB-D839-439B-83CC-EA3F8902A750}" type="parTrans" cxnId="{BF386780-CCA8-4F43-B2A5-C73349ED9E67}">
      <dgm:prSet/>
      <dgm:spPr/>
      <dgm:t>
        <a:bodyPr/>
        <a:lstStyle/>
        <a:p>
          <a:endParaRPr lang="ru-RU"/>
        </a:p>
      </dgm:t>
    </dgm:pt>
    <dgm:pt modelId="{049CB445-CDBE-4E80-A1CF-304E7B8F6552}" type="sibTrans" cxnId="{BF386780-CCA8-4F43-B2A5-C73349ED9E67}">
      <dgm:prSet/>
      <dgm:spPr/>
      <dgm:t>
        <a:bodyPr/>
        <a:lstStyle/>
        <a:p>
          <a:endParaRPr lang="ru-RU"/>
        </a:p>
      </dgm:t>
    </dgm:pt>
    <dgm:pt modelId="{B0762C5E-4C0C-40F3-A9FC-E3115B34C7D3}">
      <dgm:prSet/>
      <dgm:spPr/>
      <dgm:t>
        <a:bodyPr/>
        <a:lstStyle/>
        <a:p>
          <a:pPr rtl="0"/>
          <a:endParaRPr lang="ru-RU" dirty="0"/>
        </a:p>
      </dgm:t>
    </dgm:pt>
    <dgm:pt modelId="{286296F7-83F5-4408-A2F3-D7C2D48C1D86}" type="parTrans" cxnId="{164DE570-BDEB-4491-9498-01F61D529EF8}">
      <dgm:prSet/>
      <dgm:spPr/>
      <dgm:t>
        <a:bodyPr/>
        <a:lstStyle/>
        <a:p>
          <a:endParaRPr lang="ru-RU"/>
        </a:p>
      </dgm:t>
    </dgm:pt>
    <dgm:pt modelId="{22E3989B-E508-4FAC-A3A3-084D32953466}" type="sibTrans" cxnId="{164DE570-BDEB-4491-9498-01F61D529EF8}">
      <dgm:prSet/>
      <dgm:spPr/>
      <dgm:t>
        <a:bodyPr/>
        <a:lstStyle/>
        <a:p>
          <a:endParaRPr lang="ru-RU"/>
        </a:p>
      </dgm:t>
    </dgm:pt>
    <dgm:pt modelId="{0D076490-C2DC-4A75-BC23-2C0E926972FC}">
      <dgm:prSet/>
      <dgm:spPr/>
      <dgm:t>
        <a:bodyPr/>
        <a:lstStyle/>
        <a:p>
          <a:pPr rtl="0"/>
          <a:endParaRPr lang="ru-RU" dirty="0"/>
        </a:p>
      </dgm:t>
    </dgm:pt>
    <dgm:pt modelId="{B6D80B54-7C8D-48ED-B6A8-680659131544}" type="parTrans" cxnId="{4544E636-E73A-42C1-82F6-EA5B5CB11053}">
      <dgm:prSet/>
      <dgm:spPr/>
      <dgm:t>
        <a:bodyPr/>
        <a:lstStyle/>
        <a:p>
          <a:endParaRPr lang="ru-RU"/>
        </a:p>
      </dgm:t>
    </dgm:pt>
    <dgm:pt modelId="{DBF50270-47AF-4EB8-9F9C-911A8D3E7C2F}" type="sibTrans" cxnId="{4544E636-E73A-42C1-82F6-EA5B5CB11053}">
      <dgm:prSet/>
      <dgm:spPr/>
      <dgm:t>
        <a:bodyPr/>
        <a:lstStyle/>
        <a:p>
          <a:endParaRPr lang="ru-RU"/>
        </a:p>
      </dgm:t>
    </dgm:pt>
    <dgm:pt modelId="{31AF2728-AD07-4130-84F7-83FE26C76E16}">
      <dgm:prSet/>
      <dgm:spPr/>
      <dgm:t>
        <a:bodyPr/>
        <a:lstStyle/>
        <a:p>
          <a:pPr rtl="0"/>
          <a:endParaRPr lang="ru-RU" dirty="0"/>
        </a:p>
      </dgm:t>
    </dgm:pt>
    <dgm:pt modelId="{D1418600-F2D8-4C94-83AF-70994BFDEE00}" type="parTrans" cxnId="{5CA1E9CF-E0E3-4C8A-AE9A-EADDB7B741D7}">
      <dgm:prSet/>
      <dgm:spPr/>
      <dgm:t>
        <a:bodyPr/>
        <a:lstStyle/>
        <a:p>
          <a:endParaRPr lang="ru-RU"/>
        </a:p>
      </dgm:t>
    </dgm:pt>
    <dgm:pt modelId="{D582F598-3BEB-437B-92AF-77AA9086D0FC}" type="sibTrans" cxnId="{5CA1E9CF-E0E3-4C8A-AE9A-EADDB7B741D7}">
      <dgm:prSet/>
      <dgm:spPr/>
      <dgm:t>
        <a:bodyPr/>
        <a:lstStyle/>
        <a:p>
          <a:endParaRPr lang="ru-RU"/>
        </a:p>
      </dgm:t>
    </dgm:pt>
    <dgm:pt modelId="{702C6322-CF62-4B62-85EE-DE850DFA3D7E}">
      <dgm:prSet custT="1"/>
      <dgm:spPr/>
      <dgm:t>
        <a:bodyPr/>
        <a:lstStyle/>
        <a:p>
          <a:pPr rtl="0"/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Звание «Почетный гражданин Мурманской области</a:t>
          </a:r>
          <a:r>
            <a: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5360C8F-65C3-47EA-9A31-9077F8E23BA1}" type="parTrans" cxnId="{3D666785-0F7E-4B9B-8757-9A471D895288}">
      <dgm:prSet/>
      <dgm:spPr/>
      <dgm:t>
        <a:bodyPr/>
        <a:lstStyle/>
        <a:p>
          <a:endParaRPr lang="ru-RU"/>
        </a:p>
      </dgm:t>
    </dgm:pt>
    <dgm:pt modelId="{C852240C-49F9-430B-9D5C-8D7F0A0C8220}" type="sibTrans" cxnId="{3D666785-0F7E-4B9B-8757-9A471D895288}">
      <dgm:prSet/>
      <dgm:spPr/>
      <dgm:t>
        <a:bodyPr/>
        <a:lstStyle/>
        <a:p>
          <a:endParaRPr lang="ru-RU"/>
        </a:p>
      </dgm:t>
    </dgm:pt>
    <dgm:pt modelId="{E3481371-407B-4BDF-BFDF-44FF90F6F281}">
      <dgm:prSet custT="1"/>
      <dgm:spPr/>
      <dgm:t>
        <a:bodyPr/>
        <a:lstStyle/>
        <a:p>
          <a:pPr rtl="0"/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Знак отличия «За заслуги перед Мурманской областью»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3DDA68-B079-4A49-AF77-879BFAC2348B}" type="parTrans" cxnId="{5C7ADA42-3B12-4610-9D30-30B1E8226A46}">
      <dgm:prSet/>
      <dgm:spPr/>
      <dgm:t>
        <a:bodyPr/>
        <a:lstStyle/>
        <a:p>
          <a:endParaRPr lang="ru-RU"/>
        </a:p>
      </dgm:t>
    </dgm:pt>
    <dgm:pt modelId="{CDC72F1C-88A3-49D1-8C85-27EF014A5340}" type="sibTrans" cxnId="{5C7ADA42-3B12-4610-9D30-30B1E8226A46}">
      <dgm:prSet/>
      <dgm:spPr/>
      <dgm:t>
        <a:bodyPr/>
        <a:lstStyle/>
        <a:p>
          <a:endParaRPr lang="ru-RU"/>
        </a:p>
      </dgm:t>
    </dgm:pt>
    <dgm:pt modelId="{A303D068-986C-4C88-AD03-A163D45C5A06}">
      <dgm:prSet custT="1"/>
      <dgm:spPr/>
      <dgm:t>
        <a:bodyPr/>
        <a:lstStyle/>
        <a:p>
          <a:pPr rtl="0"/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Премия Мурманской области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A03DA09-3FAD-465A-A488-330E0CD59E95}" type="parTrans" cxnId="{A6F75EA3-14EF-44B6-9585-45B815F273E8}">
      <dgm:prSet/>
      <dgm:spPr/>
      <dgm:t>
        <a:bodyPr/>
        <a:lstStyle/>
        <a:p>
          <a:endParaRPr lang="ru-RU"/>
        </a:p>
      </dgm:t>
    </dgm:pt>
    <dgm:pt modelId="{86D4EE49-CBFF-4A38-BD49-001B205AA486}" type="sibTrans" cxnId="{A6F75EA3-14EF-44B6-9585-45B815F273E8}">
      <dgm:prSet/>
      <dgm:spPr/>
      <dgm:t>
        <a:bodyPr/>
        <a:lstStyle/>
        <a:p>
          <a:endParaRPr lang="ru-RU"/>
        </a:p>
      </dgm:t>
    </dgm:pt>
    <dgm:pt modelId="{C1C1E4E6-CCCC-4FE4-9779-94FE1A8F584E}">
      <dgm:prSet custT="1"/>
      <dgm:spPr/>
      <dgm:t>
        <a:bodyPr/>
        <a:lstStyle/>
        <a:p>
          <a:pPr rtl="0"/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Почетная грамота Мурманской области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2FC2667-3402-457E-986D-173E5BF80A53}" type="parTrans" cxnId="{66A511ED-6561-492C-B893-0E8F431D1CBC}">
      <dgm:prSet/>
      <dgm:spPr/>
      <dgm:t>
        <a:bodyPr/>
        <a:lstStyle/>
        <a:p>
          <a:endParaRPr lang="ru-RU"/>
        </a:p>
      </dgm:t>
    </dgm:pt>
    <dgm:pt modelId="{1003164D-0470-492E-B781-A137DC7BF319}" type="sibTrans" cxnId="{66A511ED-6561-492C-B893-0E8F431D1CBC}">
      <dgm:prSet/>
      <dgm:spPr/>
      <dgm:t>
        <a:bodyPr/>
        <a:lstStyle/>
        <a:p>
          <a:endParaRPr lang="ru-RU"/>
        </a:p>
      </dgm:t>
    </dgm:pt>
    <dgm:pt modelId="{0ECCF9CD-4400-405C-87E3-B37F554D7DE8}">
      <dgm:prSet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Звания Мурманской области по профессиям                                     </a:t>
          </a:r>
          <a:r>
            <a: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Почетный работник физической культуры и спорта Мурманской области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(постановление Губернатора Мурманской области от 20.11.2013 № 181-ПГ)</a:t>
          </a:r>
          <a:endParaRPr lang="ru-RU" sz="1600" dirty="0">
            <a:solidFill>
              <a:schemeClr val="accent5">
                <a:lumMod val="75000"/>
              </a:schemeClr>
            </a:solidFill>
          </a:endParaRPr>
        </a:p>
      </dgm:t>
    </dgm:pt>
    <dgm:pt modelId="{502CAA48-572C-45BF-88C7-A30EC0408BDF}" type="parTrans" cxnId="{4A401F5B-0E68-4245-8917-2EDCB569CCEF}">
      <dgm:prSet/>
      <dgm:spPr/>
      <dgm:t>
        <a:bodyPr/>
        <a:lstStyle/>
        <a:p>
          <a:endParaRPr lang="ru-RU"/>
        </a:p>
      </dgm:t>
    </dgm:pt>
    <dgm:pt modelId="{A74F79C8-3520-47E5-892A-17921FF0486E}" type="sibTrans" cxnId="{4A401F5B-0E68-4245-8917-2EDCB569CCEF}">
      <dgm:prSet/>
      <dgm:spPr/>
      <dgm:t>
        <a:bodyPr/>
        <a:lstStyle/>
        <a:p>
          <a:endParaRPr lang="ru-RU"/>
        </a:p>
      </dgm:t>
    </dgm:pt>
    <dgm:pt modelId="{DE239391-8DED-4939-A8D9-8038A5533A6C}">
      <dgm:prSet custT="1"/>
      <dgm:spPr/>
      <dgm:t>
        <a:bodyPr/>
        <a:lstStyle/>
        <a:p>
          <a:pPr rtl="0"/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Почетный знак Мурманской области «Материнская слава»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FBDEE1-0E6D-4B63-B50D-0CAB91B8A108}" type="parTrans" cxnId="{8DEFDF68-F85A-469D-95AB-83C46AED59C3}">
      <dgm:prSet/>
      <dgm:spPr/>
      <dgm:t>
        <a:bodyPr/>
        <a:lstStyle/>
        <a:p>
          <a:endParaRPr lang="ru-RU"/>
        </a:p>
      </dgm:t>
    </dgm:pt>
    <dgm:pt modelId="{A906B93A-13C8-4BD1-A526-87165D2DF45A}" type="sibTrans" cxnId="{8DEFDF68-F85A-469D-95AB-83C46AED59C3}">
      <dgm:prSet/>
      <dgm:spPr/>
      <dgm:t>
        <a:bodyPr/>
        <a:lstStyle/>
        <a:p>
          <a:endParaRPr lang="ru-RU"/>
        </a:p>
      </dgm:t>
    </dgm:pt>
    <dgm:pt modelId="{7EB77AC0-7970-4345-A869-F0A4E2D3F3CB}" type="pres">
      <dgm:prSet presAssocID="{F014DDC4-88B9-48A8-BE62-4DF8BC132C4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8C8F86-75B2-4F87-9966-35D27988CC39}" type="pres">
      <dgm:prSet presAssocID="{27EBD34A-F5F5-4317-9791-7B1987BD9208}" presName="composite" presStyleCnt="0"/>
      <dgm:spPr/>
    </dgm:pt>
    <dgm:pt modelId="{83BCC530-EC7D-40BF-AF01-F8C6BDC9F594}" type="pres">
      <dgm:prSet presAssocID="{27EBD34A-F5F5-4317-9791-7B1987BD9208}" presName="parentText" presStyleLbl="alignNode1" presStyleIdx="0" presStyleCnt="6" custScaleX="106783" custLinFactNeighborX="-5991" custLinFactNeighborY="-880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053E08-2BDA-4A1F-BA48-0D5F02B3CB0E}" type="pres">
      <dgm:prSet presAssocID="{27EBD34A-F5F5-4317-9791-7B1987BD9208}" presName="descendantText" presStyleLbl="alignAcc1" presStyleIdx="0" presStyleCnt="6" custScaleX="98646" custLinFactNeighborX="-481" custLinFactNeighborY="-9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1AB8D9-A438-4527-90E1-7D2F64B55A65}" type="pres">
      <dgm:prSet presAssocID="{63518554-E8AA-4DBB-B96B-4E066BDB4034}" presName="sp" presStyleCnt="0"/>
      <dgm:spPr/>
    </dgm:pt>
    <dgm:pt modelId="{F6583977-F2CD-48CD-924F-E5A377F2198C}" type="pres">
      <dgm:prSet presAssocID="{911C9F71-F0FE-4F5F-90E8-EE39A82AAD6A}" presName="composite" presStyleCnt="0"/>
      <dgm:spPr/>
    </dgm:pt>
    <dgm:pt modelId="{8B710708-066C-4C29-8E2B-08DE051DADD6}" type="pres">
      <dgm:prSet presAssocID="{911C9F71-F0FE-4F5F-90E8-EE39A82AAD6A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5CC0CA-62CE-4122-AE56-3FA469C64B39}" type="pres">
      <dgm:prSet presAssocID="{911C9F71-F0FE-4F5F-90E8-EE39A82AAD6A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337769-97DB-463B-A099-9360A47F2DB6}" type="pres">
      <dgm:prSet presAssocID="{23F9AA9E-CB1E-4EBF-9F90-A8308A2BEFBA}" presName="sp" presStyleCnt="0"/>
      <dgm:spPr/>
    </dgm:pt>
    <dgm:pt modelId="{79CCFEA5-D4A8-4988-AD14-57F91A7E4310}" type="pres">
      <dgm:prSet presAssocID="{A7220AD2-2FBA-49AD-82E2-B2A9E1107AC0}" presName="composite" presStyleCnt="0"/>
      <dgm:spPr/>
    </dgm:pt>
    <dgm:pt modelId="{32E1F726-AE53-4D1D-91F5-01326AC06B17}" type="pres">
      <dgm:prSet presAssocID="{A7220AD2-2FBA-49AD-82E2-B2A9E1107AC0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59F509-F325-4133-B670-8E7768A5E12D}" type="pres">
      <dgm:prSet presAssocID="{A7220AD2-2FBA-49AD-82E2-B2A9E1107AC0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C3F49A-F3B8-4970-8A88-B1C6D2251E9D}" type="pres">
      <dgm:prSet presAssocID="{049CB445-CDBE-4E80-A1CF-304E7B8F6552}" presName="sp" presStyleCnt="0"/>
      <dgm:spPr/>
    </dgm:pt>
    <dgm:pt modelId="{4F5D421D-801F-41B7-BB26-6C4873D91C3C}" type="pres">
      <dgm:prSet presAssocID="{B0762C5E-4C0C-40F3-A9FC-E3115B34C7D3}" presName="composite" presStyleCnt="0"/>
      <dgm:spPr/>
    </dgm:pt>
    <dgm:pt modelId="{9C6605F7-D897-4FFC-A030-A5985B2EF6F1}" type="pres">
      <dgm:prSet presAssocID="{B0762C5E-4C0C-40F3-A9FC-E3115B34C7D3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96AB02-1DF5-4F63-A8CD-CC8C02B20EFA}" type="pres">
      <dgm:prSet presAssocID="{B0762C5E-4C0C-40F3-A9FC-E3115B34C7D3}" presName="descendantText" presStyleLbl="alignAcc1" presStyleIdx="3" presStyleCnt="6" custScaleY="1468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E9488E-17E2-47F3-BA54-DEC95687F4F6}" type="pres">
      <dgm:prSet presAssocID="{22E3989B-E508-4FAC-A3A3-084D32953466}" presName="sp" presStyleCnt="0"/>
      <dgm:spPr/>
    </dgm:pt>
    <dgm:pt modelId="{24643698-40D7-43E9-B247-068765A1B670}" type="pres">
      <dgm:prSet presAssocID="{0D076490-C2DC-4A75-BC23-2C0E926972FC}" presName="composite" presStyleCnt="0"/>
      <dgm:spPr/>
    </dgm:pt>
    <dgm:pt modelId="{70A7FE13-DFE0-44CB-956B-E9034AD75EE9}" type="pres">
      <dgm:prSet presAssocID="{0D076490-C2DC-4A75-BC23-2C0E926972FC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A657BD-8A6E-4AA9-9F9A-667FC7E42D70}" type="pres">
      <dgm:prSet presAssocID="{0D076490-C2DC-4A75-BC23-2C0E926972FC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8B20D9-D57A-42B7-AAD6-ADB20282330D}" type="pres">
      <dgm:prSet presAssocID="{DBF50270-47AF-4EB8-9F9C-911A8D3E7C2F}" presName="sp" presStyleCnt="0"/>
      <dgm:spPr/>
    </dgm:pt>
    <dgm:pt modelId="{5AA5642C-BB24-4763-9E06-1CD38C4DE4A0}" type="pres">
      <dgm:prSet presAssocID="{31AF2728-AD07-4130-84F7-83FE26C76E16}" presName="composite" presStyleCnt="0"/>
      <dgm:spPr/>
    </dgm:pt>
    <dgm:pt modelId="{C0614841-C7AE-4B85-A820-C71999664503}" type="pres">
      <dgm:prSet presAssocID="{31AF2728-AD07-4130-84F7-83FE26C76E16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B96A7C-309E-413D-8379-CF90026D793D}" type="pres">
      <dgm:prSet presAssocID="{31AF2728-AD07-4130-84F7-83FE26C76E16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B2B460-2DAD-41B5-8796-E33F067310CC}" type="presOf" srcId="{E3481371-407B-4BDF-BFDF-44FF90F6F281}" destId="{235CC0CA-62CE-4122-AE56-3FA469C64B39}" srcOrd="0" destOrd="0" presId="urn:microsoft.com/office/officeart/2005/8/layout/chevron2"/>
    <dgm:cxn modelId="{4A401F5B-0E68-4245-8917-2EDCB569CCEF}" srcId="{B0762C5E-4C0C-40F3-A9FC-E3115B34C7D3}" destId="{0ECCF9CD-4400-405C-87E3-B37F554D7DE8}" srcOrd="0" destOrd="0" parTransId="{502CAA48-572C-45BF-88C7-A30EC0408BDF}" sibTransId="{A74F79C8-3520-47E5-892A-17921FF0486E}"/>
    <dgm:cxn modelId="{E10CEBBB-938E-4453-A6F1-BC093CF63123}" type="presOf" srcId="{F014DDC4-88B9-48A8-BE62-4DF8BC132C4F}" destId="{7EB77AC0-7970-4345-A869-F0A4E2D3F3CB}" srcOrd="0" destOrd="0" presId="urn:microsoft.com/office/officeart/2005/8/layout/chevron2"/>
    <dgm:cxn modelId="{5C7ADA42-3B12-4610-9D30-30B1E8226A46}" srcId="{911C9F71-F0FE-4F5F-90E8-EE39A82AAD6A}" destId="{E3481371-407B-4BDF-BFDF-44FF90F6F281}" srcOrd="0" destOrd="0" parTransId="{D83DDA68-B079-4A49-AF77-879BFAC2348B}" sibTransId="{CDC72F1C-88A3-49D1-8C85-27EF014A5340}"/>
    <dgm:cxn modelId="{A6F75EA3-14EF-44B6-9585-45B815F273E8}" srcId="{31AF2728-AD07-4130-84F7-83FE26C76E16}" destId="{A303D068-986C-4C88-AD03-A163D45C5A06}" srcOrd="0" destOrd="0" parTransId="{0A03DA09-3FAD-465A-A488-330E0CD59E95}" sibTransId="{86D4EE49-CBFF-4A38-BD49-001B205AA486}"/>
    <dgm:cxn modelId="{4544E636-E73A-42C1-82F6-EA5B5CB11053}" srcId="{F014DDC4-88B9-48A8-BE62-4DF8BC132C4F}" destId="{0D076490-C2DC-4A75-BC23-2C0E926972FC}" srcOrd="4" destOrd="0" parTransId="{B6D80B54-7C8D-48ED-B6A8-680659131544}" sibTransId="{DBF50270-47AF-4EB8-9F9C-911A8D3E7C2F}"/>
    <dgm:cxn modelId="{C72D1789-6B74-4E3B-AB50-B3C7FE45F2D4}" type="presOf" srcId="{B0762C5E-4C0C-40F3-A9FC-E3115B34C7D3}" destId="{9C6605F7-D897-4FFC-A030-A5985B2EF6F1}" srcOrd="0" destOrd="0" presId="urn:microsoft.com/office/officeart/2005/8/layout/chevron2"/>
    <dgm:cxn modelId="{DCD64B53-323A-42E6-8A23-765B2D9AABF5}" type="presOf" srcId="{0D076490-C2DC-4A75-BC23-2C0E926972FC}" destId="{70A7FE13-DFE0-44CB-956B-E9034AD75EE9}" srcOrd="0" destOrd="0" presId="urn:microsoft.com/office/officeart/2005/8/layout/chevron2"/>
    <dgm:cxn modelId="{D31813F6-3DA3-482B-995B-F4641E613B50}" type="presOf" srcId="{A303D068-986C-4C88-AD03-A163D45C5A06}" destId="{20B96A7C-309E-413D-8379-CF90026D793D}" srcOrd="0" destOrd="0" presId="urn:microsoft.com/office/officeart/2005/8/layout/chevron2"/>
    <dgm:cxn modelId="{3D666785-0F7E-4B9B-8757-9A471D895288}" srcId="{27EBD34A-F5F5-4317-9791-7B1987BD9208}" destId="{702C6322-CF62-4B62-85EE-DE850DFA3D7E}" srcOrd="0" destOrd="0" parTransId="{E5360C8F-65C3-47EA-9A31-9077F8E23BA1}" sibTransId="{C852240C-49F9-430B-9D5C-8D7F0A0C8220}"/>
    <dgm:cxn modelId="{A5234B7C-CEFC-4465-BDD1-E934F9494568}" type="presOf" srcId="{C1C1E4E6-CCCC-4FE4-9779-94FE1A8F584E}" destId="{89A657BD-8A6E-4AA9-9F9A-667FC7E42D70}" srcOrd="0" destOrd="0" presId="urn:microsoft.com/office/officeart/2005/8/layout/chevron2"/>
    <dgm:cxn modelId="{164DE570-BDEB-4491-9498-01F61D529EF8}" srcId="{F014DDC4-88B9-48A8-BE62-4DF8BC132C4F}" destId="{B0762C5E-4C0C-40F3-A9FC-E3115B34C7D3}" srcOrd="3" destOrd="0" parTransId="{286296F7-83F5-4408-A2F3-D7C2D48C1D86}" sibTransId="{22E3989B-E508-4FAC-A3A3-084D32953466}"/>
    <dgm:cxn modelId="{7937E07A-9FB8-4960-B5DC-9930069E931A}" type="presOf" srcId="{911C9F71-F0FE-4F5F-90E8-EE39A82AAD6A}" destId="{8B710708-066C-4C29-8E2B-08DE051DADD6}" srcOrd="0" destOrd="0" presId="urn:microsoft.com/office/officeart/2005/8/layout/chevron2"/>
    <dgm:cxn modelId="{D88BD12F-B90A-458D-8050-F817D9711101}" type="presOf" srcId="{0ECCF9CD-4400-405C-87E3-B37F554D7DE8}" destId="{6C96AB02-1DF5-4F63-A8CD-CC8C02B20EFA}" srcOrd="0" destOrd="0" presId="urn:microsoft.com/office/officeart/2005/8/layout/chevron2"/>
    <dgm:cxn modelId="{637AB4FA-9164-4FCD-9C7D-1C769E7BCF45}" srcId="{F014DDC4-88B9-48A8-BE62-4DF8BC132C4F}" destId="{27EBD34A-F5F5-4317-9791-7B1987BD9208}" srcOrd="0" destOrd="0" parTransId="{905C2C32-3D70-4B15-B378-D0113C48585F}" sibTransId="{63518554-E8AA-4DBB-B96B-4E066BDB4034}"/>
    <dgm:cxn modelId="{03867C1A-C96F-48D5-B0CF-3C20662A1674}" type="presOf" srcId="{31AF2728-AD07-4130-84F7-83FE26C76E16}" destId="{C0614841-C7AE-4B85-A820-C71999664503}" srcOrd="0" destOrd="0" presId="urn:microsoft.com/office/officeart/2005/8/layout/chevron2"/>
    <dgm:cxn modelId="{BF386780-CCA8-4F43-B2A5-C73349ED9E67}" srcId="{F014DDC4-88B9-48A8-BE62-4DF8BC132C4F}" destId="{A7220AD2-2FBA-49AD-82E2-B2A9E1107AC0}" srcOrd="2" destOrd="0" parTransId="{99EB93DB-D839-439B-83CC-EA3F8902A750}" sibTransId="{049CB445-CDBE-4E80-A1CF-304E7B8F6552}"/>
    <dgm:cxn modelId="{24F11F59-0842-4E94-8E7D-013CF9102409}" type="presOf" srcId="{27EBD34A-F5F5-4317-9791-7B1987BD9208}" destId="{83BCC530-EC7D-40BF-AF01-F8C6BDC9F594}" srcOrd="0" destOrd="0" presId="urn:microsoft.com/office/officeart/2005/8/layout/chevron2"/>
    <dgm:cxn modelId="{68524871-D03C-4DCE-91C6-742916382243}" type="presOf" srcId="{A7220AD2-2FBA-49AD-82E2-B2A9E1107AC0}" destId="{32E1F726-AE53-4D1D-91F5-01326AC06B17}" srcOrd="0" destOrd="0" presId="urn:microsoft.com/office/officeart/2005/8/layout/chevron2"/>
    <dgm:cxn modelId="{1F482806-87CF-401D-9CA8-99CF9BA0619A}" srcId="{F014DDC4-88B9-48A8-BE62-4DF8BC132C4F}" destId="{911C9F71-F0FE-4F5F-90E8-EE39A82AAD6A}" srcOrd="1" destOrd="0" parTransId="{9D689213-CB25-4CD6-B3AF-E695A7A4064D}" sibTransId="{23F9AA9E-CB1E-4EBF-9F90-A8308A2BEFBA}"/>
    <dgm:cxn modelId="{8DEFDF68-F85A-469D-95AB-83C46AED59C3}" srcId="{A7220AD2-2FBA-49AD-82E2-B2A9E1107AC0}" destId="{DE239391-8DED-4939-A8D9-8038A5533A6C}" srcOrd="0" destOrd="0" parTransId="{43FBDEE1-0E6D-4B63-B50D-0CAB91B8A108}" sibTransId="{A906B93A-13C8-4BD1-A526-87165D2DF45A}"/>
    <dgm:cxn modelId="{EE00A759-4E13-46AA-9634-D207779704A4}" type="presOf" srcId="{702C6322-CF62-4B62-85EE-DE850DFA3D7E}" destId="{75053E08-2BDA-4A1F-BA48-0D5F02B3CB0E}" srcOrd="0" destOrd="0" presId="urn:microsoft.com/office/officeart/2005/8/layout/chevron2"/>
    <dgm:cxn modelId="{66A511ED-6561-492C-B893-0E8F431D1CBC}" srcId="{0D076490-C2DC-4A75-BC23-2C0E926972FC}" destId="{C1C1E4E6-CCCC-4FE4-9779-94FE1A8F584E}" srcOrd="0" destOrd="0" parTransId="{72FC2667-3402-457E-986D-173E5BF80A53}" sibTransId="{1003164D-0470-492E-B781-A137DC7BF319}"/>
    <dgm:cxn modelId="{43F3F643-CCAB-4384-BF5A-499DFF20DBB5}" type="presOf" srcId="{DE239391-8DED-4939-A8D9-8038A5533A6C}" destId="{B159F509-F325-4133-B670-8E7768A5E12D}" srcOrd="0" destOrd="0" presId="urn:microsoft.com/office/officeart/2005/8/layout/chevron2"/>
    <dgm:cxn modelId="{5CA1E9CF-E0E3-4C8A-AE9A-EADDB7B741D7}" srcId="{F014DDC4-88B9-48A8-BE62-4DF8BC132C4F}" destId="{31AF2728-AD07-4130-84F7-83FE26C76E16}" srcOrd="5" destOrd="0" parTransId="{D1418600-F2D8-4C94-83AF-70994BFDEE00}" sibTransId="{D582F598-3BEB-437B-92AF-77AA9086D0FC}"/>
    <dgm:cxn modelId="{6BA7C0BD-CBD9-409A-A4FB-57DE46BBA81A}" type="presParOf" srcId="{7EB77AC0-7970-4345-A869-F0A4E2D3F3CB}" destId="{418C8F86-75B2-4F87-9966-35D27988CC39}" srcOrd="0" destOrd="0" presId="urn:microsoft.com/office/officeart/2005/8/layout/chevron2"/>
    <dgm:cxn modelId="{58D1263B-F1D1-42CB-B48F-04F89DE90DBA}" type="presParOf" srcId="{418C8F86-75B2-4F87-9966-35D27988CC39}" destId="{83BCC530-EC7D-40BF-AF01-F8C6BDC9F594}" srcOrd="0" destOrd="0" presId="urn:microsoft.com/office/officeart/2005/8/layout/chevron2"/>
    <dgm:cxn modelId="{B2CFB3BE-877B-4EA7-863C-C091E88036D9}" type="presParOf" srcId="{418C8F86-75B2-4F87-9966-35D27988CC39}" destId="{75053E08-2BDA-4A1F-BA48-0D5F02B3CB0E}" srcOrd="1" destOrd="0" presId="urn:microsoft.com/office/officeart/2005/8/layout/chevron2"/>
    <dgm:cxn modelId="{CCCCC9A1-B94D-4B2D-95AD-F8DC148E9900}" type="presParOf" srcId="{7EB77AC0-7970-4345-A869-F0A4E2D3F3CB}" destId="{6C1AB8D9-A438-4527-90E1-7D2F64B55A65}" srcOrd="1" destOrd="0" presId="urn:microsoft.com/office/officeart/2005/8/layout/chevron2"/>
    <dgm:cxn modelId="{51D39045-0C0F-42C7-ADB4-F3A2DFEBA5FA}" type="presParOf" srcId="{7EB77AC0-7970-4345-A869-F0A4E2D3F3CB}" destId="{F6583977-F2CD-48CD-924F-E5A377F2198C}" srcOrd="2" destOrd="0" presId="urn:microsoft.com/office/officeart/2005/8/layout/chevron2"/>
    <dgm:cxn modelId="{172D19CC-68F5-4511-BC32-862EB97E520D}" type="presParOf" srcId="{F6583977-F2CD-48CD-924F-E5A377F2198C}" destId="{8B710708-066C-4C29-8E2B-08DE051DADD6}" srcOrd="0" destOrd="0" presId="urn:microsoft.com/office/officeart/2005/8/layout/chevron2"/>
    <dgm:cxn modelId="{AB4A3B6F-5817-4933-A5B7-EE7835114B5A}" type="presParOf" srcId="{F6583977-F2CD-48CD-924F-E5A377F2198C}" destId="{235CC0CA-62CE-4122-AE56-3FA469C64B39}" srcOrd="1" destOrd="0" presId="urn:microsoft.com/office/officeart/2005/8/layout/chevron2"/>
    <dgm:cxn modelId="{854AF5F6-996C-4873-90D7-30FE659B07FA}" type="presParOf" srcId="{7EB77AC0-7970-4345-A869-F0A4E2D3F3CB}" destId="{6D337769-97DB-463B-A099-9360A47F2DB6}" srcOrd="3" destOrd="0" presId="urn:microsoft.com/office/officeart/2005/8/layout/chevron2"/>
    <dgm:cxn modelId="{54E3423E-19D0-4F29-A5A5-A81058C9967F}" type="presParOf" srcId="{7EB77AC0-7970-4345-A869-F0A4E2D3F3CB}" destId="{79CCFEA5-D4A8-4988-AD14-57F91A7E4310}" srcOrd="4" destOrd="0" presId="urn:microsoft.com/office/officeart/2005/8/layout/chevron2"/>
    <dgm:cxn modelId="{24E66AC0-ABD5-40FB-AE37-148F19B6CFFF}" type="presParOf" srcId="{79CCFEA5-D4A8-4988-AD14-57F91A7E4310}" destId="{32E1F726-AE53-4D1D-91F5-01326AC06B17}" srcOrd="0" destOrd="0" presId="urn:microsoft.com/office/officeart/2005/8/layout/chevron2"/>
    <dgm:cxn modelId="{07C7CCF4-E4B1-436A-9EE0-57971D6A1062}" type="presParOf" srcId="{79CCFEA5-D4A8-4988-AD14-57F91A7E4310}" destId="{B159F509-F325-4133-B670-8E7768A5E12D}" srcOrd="1" destOrd="0" presId="urn:microsoft.com/office/officeart/2005/8/layout/chevron2"/>
    <dgm:cxn modelId="{6EEDD1C9-A5C1-48A6-BFE2-8031298C9C41}" type="presParOf" srcId="{7EB77AC0-7970-4345-A869-F0A4E2D3F3CB}" destId="{E3C3F49A-F3B8-4970-8A88-B1C6D2251E9D}" srcOrd="5" destOrd="0" presId="urn:microsoft.com/office/officeart/2005/8/layout/chevron2"/>
    <dgm:cxn modelId="{79ABE032-8AF8-4635-97B4-897591838B15}" type="presParOf" srcId="{7EB77AC0-7970-4345-A869-F0A4E2D3F3CB}" destId="{4F5D421D-801F-41B7-BB26-6C4873D91C3C}" srcOrd="6" destOrd="0" presId="urn:microsoft.com/office/officeart/2005/8/layout/chevron2"/>
    <dgm:cxn modelId="{31937705-8187-4CBF-9FD3-F969CD1E61B4}" type="presParOf" srcId="{4F5D421D-801F-41B7-BB26-6C4873D91C3C}" destId="{9C6605F7-D897-4FFC-A030-A5985B2EF6F1}" srcOrd="0" destOrd="0" presId="urn:microsoft.com/office/officeart/2005/8/layout/chevron2"/>
    <dgm:cxn modelId="{554AE91C-326A-424E-BC1E-F4944AEF202A}" type="presParOf" srcId="{4F5D421D-801F-41B7-BB26-6C4873D91C3C}" destId="{6C96AB02-1DF5-4F63-A8CD-CC8C02B20EFA}" srcOrd="1" destOrd="0" presId="urn:microsoft.com/office/officeart/2005/8/layout/chevron2"/>
    <dgm:cxn modelId="{F05B86AB-F285-4AA0-9321-CC3A6595AE58}" type="presParOf" srcId="{7EB77AC0-7970-4345-A869-F0A4E2D3F3CB}" destId="{F8E9488E-17E2-47F3-BA54-DEC95687F4F6}" srcOrd="7" destOrd="0" presId="urn:microsoft.com/office/officeart/2005/8/layout/chevron2"/>
    <dgm:cxn modelId="{6B6317A7-CB83-4FB8-930F-130E8735C47C}" type="presParOf" srcId="{7EB77AC0-7970-4345-A869-F0A4E2D3F3CB}" destId="{24643698-40D7-43E9-B247-068765A1B670}" srcOrd="8" destOrd="0" presId="urn:microsoft.com/office/officeart/2005/8/layout/chevron2"/>
    <dgm:cxn modelId="{342F08D2-942C-4C4A-81F7-A7B04D82DB90}" type="presParOf" srcId="{24643698-40D7-43E9-B247-068765A1B670}" destId="{70A7FE13-DFE0-44CB-956B-E9034AD75EE9}" srcOrd="0" destOrd="0" presId="urn:microsoft.com/office/officeart/2005/8/layout/chevron2"/>
    <dgm:cxn modelId="{4CDE9041-907E-4DE1-B155-831749AC06BD}" type="presParOf" srcId="{24643698-40D7-43E9-B247-068765A1B670}" destId="{89A657BD-8A6E-4AA9-9F9A-667FC7E42D70}" srcOrd="1" destOrd="0" presId="urn:microsoft.com/office/officeart/2005/8/layout/chevron2"/>
    <dgm:cxn modelId="{44A50486-59F1-4625-894D-AB7D9965DF9F}" type="presParOf" srcId="{7EB77AC0-7970-4345-A869-F0A4E2D3F3CB}" destId="{528B20D9-D57A-42B7-AAD6-ADB20282330D}" srcOrd="9" destOrd="0" presId="urn:microsoft.com/office/officeart/2005/8/layout/chevron2"/>
    <dgm:cxn modelId="{258BDC02-47E6-4089-BC5E-D6ADC5C73250}" type="presParOf" srcId="{7EB77AC0-7970-4345-A869-F0A4E2D3F3CB}" destId="{5AA5642C-BB24-4763-9E06-1CD38C4DE4A0}" srcOrd="10" destOrd="0" presId="urn:microsoft.com/office/officeart/2005/8/layout/chevron2"/>
    <dgm:cxn modelId="{DF6B20E3-1601-48CF-AB16-1DD28BC5F9FF}" type="presParOf" srcId="{5AA5642C-BB24-4763-9E06-1CD38C4DE4A0}" destId="{C0614841-C7AE-4B85-A820-C71999664503}" srcOrd="0" destOrd="0" presId="urn:microsoft.com/office/officeart/2005/8/layout/chevron2"/>
    <dgm:cxn modelId="{D2064389-2FF8-4C6C-8AAD-71B398E155E1}" type="presParOf" srcId="{5AA5642C-BB24-4763-9E06-1CD38C4DE4A0}" destId="{20B96A7C-309E-413D-8379-CF90026D793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B8119E-D533-41E0-8C75-046C3F4F2D1C}" type="doc">
      <dgm:prSet loTypeId="urn:microsoft.com/office/officeart/2005/8/layout/chevron2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4D4D926C-AE8D-4360-8B1B-53AF04DB36A1}">
      <dgm:prSet/>
      <dgm:spPr/>
      <dgm:t>
        <a:bodyPr/>
        <a:lstStyle/>
        <a:p>
          <a:pPr rtl="0"/>
          <a:endParaRPr lang="ru-RU" dirty="0"/>
        </a:p>
      </dgm:t>
    </dgm:pt>
    <dgm:pt modelId="{65F23296-7E60-478B-BF23-82FC577CAFC9}" type="parTrans" cxnId="{0EDB0B50-341F-4D5A-A738-0A71A015606C}">
      <dgm:prSet/>
      <dgm:spPr/>
      <dgm:t>
        <a:bodyPr/>
        <a:lstStyle/>
        <a:p>
          <a:endParaRPr lang="ru-RU"/>
        </a:p>
      </dgm:t>
    </dgm:pt>
    <dgm:pt modelId="{4982C412-38B1-44FF-9EE5-CBB5CB557A28}" type="sibTrans" cxnId="{0EDB0B50-341F-4D5A-A738-0A71A015606C}">
      <dgm:prSet/>
      <dgm:spPr/>
      <dgm:t>
        <a:bodyPr/>
        <a:lstStyle/>
        <a:p>
          <a:endParaRPr lang="ru-RU"/>
        </a:p>
      </dgm:t>
    </dgm:pt>
    <dgm:pt modelId="{57BA3760-AF0E-49CB-8096-577AF4CB5D5D}">
      <dgm:prSet/>
      <dgm:spPr/>
      <dgm:t>
        <a:bodyPr/>
        <a:lstStyle/>
        <a:p>
          <a:pPr rtl="0"/>
          <a:endParaRPr lang="ru-RU" dirty="0"/>
        </a:p>
      </dgm:t>
    </dgm:pt>
    <dgm:pt modelId="{A7D87E05-3FEC-4D7E-BBCF-9BC5429B77F6}" type="parTrans" cxnId="{274E75B4-2A14-4B21-B976-5620CBD58B3F}">
      <dgm:prSet/>
      <dgm:spPr/>
      <dgm:t>
        <a:bodyPr/>
        <a:lstStyle/>
        <a:p>
          <a:endParaRPr lang="ru-RU"/>
        </a:p>
      </dgm:t>
    </dgm:pt>
    <dgm:pt modelId="{05BC4754-E4C9-4371-A513-68992E209223}" type="sibTrans" cxnId="{274E75B4-2A14-4B21-B976-5620CBD58B3F}">
      <dgm:prSet/>
      <dgm:spPr/>
      <dgm:t>
        <a:bodyPr/>
        <a:lstStyle/>
        <a:p>
          <a:endParaRPr lang="ru-RU"/>
        </a:p>
      </dgm:t>
    </dgm:pt>
    <dgm:pt modelId="{08DDF5A1-C220-4FBC-8423-B365B23DDA2C}">
      <dgm:prSet/>
      <dgm:spPr/>
      <dgm:t>
        <a:bodyPr/>
        <a:lstStyle/>
        <a:p>
          <a:pPr rtl="0"/>
          <a:endParaRPr lang="ru-RU" dirty="0"/>
        </a:p>
      </dgm:t>
    </dgm:pt>
    <dgm:pt modelId="{432A449E-2423-4462-8081-ACDB62B8EC04}" type="parTrans" cxnId="{AF9411EC-12A1-458B-88E1-40F9CCA3EE8C}">
      <dgm:prSet/>
      <dgm:spPr/>
      <dgm:t>
        <a:bodyPr/>
        <a:lstStyle/>
        <a:p>
          <a:endParaRPr lang="ru-RU"/>
        </a:p>
      </dgm:t>
    </dgm:pt>
    <dgm:pt modelId="{2B80B4B4-88B7-4B09-B2F5-F8CF58430710}" type="sibTrans" cxnId="{AF9411EC-12A1-458B-88E1-40F9CCA3EE8C}">
      <dgm:prSet/>
      <dgm:spPr/>
      <dgm:t>
        <a:bodyPr/>
        <a:lstStyle/>
        <a:p>
          <a:endParaRPr lang="ru-RU"/>
        </a:p>
      </dgm:t>
    </dgm:pt>
    <dgm:pt modelId="{CFE3B284-5047-484A-A8B6-A4FFC6FA936B}">
      <dgm:prSet/>
      <dgm:spPr/>
      <dgm:t>
        <a:bodyPr/>
        <a:lstStyle/>
        <a:p>
          <a:pPr rtl="0"/>
          <a:endParaRPr lang="ru-RU" dirty="0"/>
        </a:p>
      </dgm:t>
    </dgm:pt>
    <dgm:pt modelId="{3183C269-A37B-4045-8893-330CD8997179}" type="parTrans" cxnId="{F8BC323F-BE5E-4B26-85B2-8C9DE0678D5E}">
      <dgm:prSet/>
      <dgm:spPr/>
      <dgm:t>
        <a:bodyPr/>
        <a:lstStyle/>
        <a:p>
          <a:endParaRPr lang="ru-RU"/>
        </a:p>
      </dgm:t>
    </dgm:pt>
    <dgm:pt modelId="{E51D3167-21A3-42A1-A07F-C1A316634FCF}" type="sibTrans" cxnId="{F8BC323F-BE5E-4B26-85B2-8C9DE0678D5E}">
      <dgm:prSet/>
      <dgm:spPr/>
      <dgm:t>
        <a:bodyPr/>
        <a:lstStyle/>
        <a:p>
          <a:endParaRPr lang="ru-RU"/>
        </a:p>
      </dgm:t>
    </dgm:pt>
    <dgm:pt modelId="{9DAB8772-044C-4403-AC27-93F152AC80BB}">
      <dgm:prSet/>
      <dgm:spPr/>
      <dgm:t>
        <a:bodyPr/>
        <a:lstStyle/>
        <a:p>
          <a:pPr rtl="0"/>
          <a:endParaRPr lang="ru-RU" dirty="0"/>
        </a:p>
      </dgm:t>
    </dgm:pt>
    <dgm:pt modelId="{7A928E5E-E84D-4246-B8B8-C36509F4D067}" type="parTrans" cxnId="{730DA608-DAB7-40E2-9D08-D18B00E114C1}">
      <dgm:prSet/>
      <dgm:spPr/>
      <dgm:t>
        <a:bodyPr/>
        <a:lstStyle/>
        <a:p>
          <a:endParaRPr lang="ru-RU"/>
        </a:p>
      </dgm:t>
    </dgm:pt>
    <dgm:pt modelId="{805EBCC3-2D10-4B71-B681-405975857A9F}" type="sibTrans" cxnId="{730DA608-DAB7-40E2-9D08-D18B00E114C1}">
      <dgm:prSet/>
      <dgm:spPr/>
      <dgm:t>
        <a:bodyPr/>
        <a:lstStyle/>
        <a:p>
          <a:endParaRPr lang="ru-RU"/>
        </a:p>
      </dgm:t>
    </dgm:pt>
    <dgm:pt modelId="{10CDD640-E50C-45F2-930E-AF8384502561}">
      <dgm:prSet/>
      <dgm:spPr/>
      <dgm:t>
        <a:bodyPr/>
        <a:lstStyle/>
        <a:p>
          <a:pPr rtl="0"/>
          <a:endParaRPr lang="ru-RU" dirty="0"/>
        </a:p>
      </dgm:t>
    </dgm:pt>
    <dgm:pt modelId="{CBB5088C-9082-4875-AFB0-2F0DE6A4F98F}" type="parTrans" cxnId="{F6B7CCB9-C643-471F-8054-ABD5CF7C35F5}">
      <dgm:prSet/>
      <dgm:spPr/>
      <dgm:t>
        <a:bodyPr/>
        <a:lstStyle/>
        <a:p>
          <a:endParaRPr lang="ru-RU"/>
        </a:p>
      </dgm:t>
    </dgm:pt>
    <dgm:pt modelId="{36F188BB-D76D-4425-BC41-9ED0A30CA791}" type="sibTrans" cxnId="{F6B7CCB9-C643-471F-8054-ABD5CF7C35F5}">
      <dgm:prSet/>
      <dgm:spPr/>
      <dgm:t>
        <a:bodyPr/>
        <a:lstStyle/>
        <a:p>
          <a:endParaRPr lang="ru-RU"/>
        </a:p>
      </dgm:t>
    </dgm:pt>
    <dgm:pt modelId="{147EB542-2CFC-4014-B7CE-DB4DB4192854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Почетный знак «За заслуги в развитии физической культуры и спорта»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0235C2-3B1B-4E04-98BA-469ED71365C3}" type="parTrans" cxnId="{C8BD184D-3086-4305-B9E0-EF58E1B8932D}">
      <dgm:prSet/>
      <dgm:spPr/>
      <dgm:t>
        <a:bodyPr/>
        <a:lstStyle/>
        <a:p>
          <a:endParaRPr lang="ru-RU"/>
        </a:p>
      </dgm:t>
    </dgm:pt>
    <dgm:pt modelId="{6EDC91C2-46A6-4934-9CAB-58AB2E2B2E1A}" type="sibTrans" cxnId="{C8BD184D-3086-4305-B9E0-EF58E1B8932D}">
      <dgm:prSet/>
      <dgm:spPr/>
      <dgm:t>
        <a:bodyPr/>
        <a:lstStyle/>
        <a:p>
          <a:endParaRPr lang="ru-RU"/>
        </a:p>
      </dgm:t>
    </dgm:pt>
    <dgm:pt modelId="{69F484AE-DA07-4101-95C7-98DD8F486D9E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медаль Петра Лесгафта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C16173-3CC9-4402-85C9-B76A5277618A}" type="parTrans" cxnId="{CD1F466C-915D-48B4-8EDA-3EE60488D764}">
      <dgm:prSet/>
      <dgm:spPr/>
      <dgm:t>
        <a:bodyPr/>
        <a:lstStyle/>
        <a:p>
          <a:endParaRPr lang="ru-RU"/>
        </a:p>
      </dgm:t>
    </dgm:pt>
    <dgm:pt modelId="{1EE6C368-8042-4DC2-8C57-ABF05008151E}" type="sibTrans" cxnId="{CD1F466C-915D-48B4-8EDA-3EE60488D764}">
      <dgm:prSet/>
      <dgm:spPr/>
      <dgm:t>
        <a:bodyPr/>
        <a:lstStyle/>
        <a:p>
          <a:endParaRPr lang="ru-RU"/>
        </a:p>
      </dgm:t>
    </dgm:pt>
    <dgm:pt modelId="{772B4220-9AB7-43FB-B80A-DCEC03E3D17C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медаль Николая Озерова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DE422E-A8EC-425B-982B-9CE70D2CD28B}" type="parTrans" cxnId="{8206916C-AEC2-4B00-A701-77E5D85D655F}">
      <dgm:prSet/>
      <dgm:spPr/>
      <dgm:t>
        <a:bodyPr/>
        <a:lstStyle/>
        <a:p>
          <a:endParaRPr lang="ru-RU"/>
        </a:p>
      </dgm:t>
    </dgm:pt>
    <dgm:pt modelId="{A1909130-EE67-43AE-BEAB-B62AC3CF369F}" type="sibTrans" cxnId="{8206916C-AEC2-4B00-A701-77E5D85D655F}">
      <dgm:prSet/>
      <dgm:spPr/>
      <dgm:t>
        <a:bodyPr/>
        <a:lstStyle/>
        <a:p>
          <a:endParaRPr lang="ru-RU"/>
        </a:p>
      </dgm:t>
    </dgm:pt>
    <dgm:pt modelId="{205B8C1E-6A28-44FA-9B5A-3EC88C562EAC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нагрудный знак «Отличник физической культуры </a:t>
          </a:r>
          <a:r>
            <a:rPr lang="ru-RU" sz="1800" smtClean="0">
              <a:latin typeface="Times New Roman" panose="02020603050405020304" pitchFamily="18" charset="0"/>
              <a:cs typeface="Times New Roman" panose="02020603050405020304" pitchFamily="18" charset="0"/>
            </a:rPr>
            <a:t>и спорта»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674E705-4AE7-4188-8257-D8FF6D2D308B}" type="parTrans" cxnId="{57025707-D06A-4ED4-96F6-97E8C8EA298B}">
      <dgm:prSet/>
      <dgm:spPr/>
      <dgm:t>
        <a:bodyPr/>
        <a:lstStyle/>
        <a:p>
          <a:endParaRPr lang="ru-RU"/>
        </a:p>
      </dgm:t>
    </dgm:pt>
    <dgm:pt modelId="{E3B3CB0E-37FB-48ED-AB2D-9F39CEA8965A}" type="sibTrans" cxnId="{57025707-D06A-4ED4-96F6-97E8C8EA298B}">
      <dgm:prSet/>
      <dgm:spPr/>
      <dgm:t>
        <a:bodyPr/>
        <a:lstStyle/>
        <a:p>
          <a:endParaRPr lang="ru-RU"/>
        </a:p>
      </dgm:t>
    </dgm:pt>
    <dgm:pt modelId="{8F139A91-B01A-41BE-8B8F-D98A3C2176C7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Почетная грамота Министерства спорта Российской Федерации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5A21DC-9C72-4C38-B6D8-67416E294DA2}" type="parTrans" cxnId="{995A6914-32A4-4750-836A-06D497955E53}">
      <dgm:prSet/>
      <dgm:spPr/>
      <dgm:t>
        <a:bodyPr/>
        <a:lstStyle/>
        <a:p>
          <a:endParaRPr lang="ru-RU"/>
        </a:p>
      </dgm:t>
    </dgm:pt>
    <dgm:pt modelId="{46F64EBD-1639-41A7-B141-1D38C746CEBB}" type="sibTrans" cxnId="{995A6914-32A4-4750-836A-06D497955E53}">
      <dgm:prSet/>
      <dgm:spPr/>
      <dgm:t>
        <a:bodyPr/>
        <a:lstStyle/>
        <a:p>
          <a:endParaRPr lang="ru-RU"/>
        </a:p>
      </dgm:t>
    </dgm:pt>
    <dgm:pt modelId="{38B46709-7D9E-4E4F-98A8-4BAE4F1B5B2C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Благодарность Министра спорта Российской Федерации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C4D867-0213-46D3-AC39-93B7ED9D67D2}" type="parTrans" cxnId="{B0B10DF0-8146-4F05-9C0F-E461A7CA7144}">
      <dgm:prSet/>
      <dgm:spPr/>
      <dgm:t>
        <a:bodyPr/>
        <a:lstStyle/>
        <a:p>
          <a:endParaRPr lang="ru-RU"/>
        </a:p>
      </dgm:t>
    </dgm:pt>
    <dgm:pt modelId="{3D880204-3E88-4B60-9D4F-673B7413F07B}" type="sibTrans" cxnId="{B0B10DF0-8146-4F05-9C0F-E461A7CA7144}">
      <dgm:prSet/>
      <dgm:spPr/>
      <dgm:t>
        <a:bodyPr/>
        <a:lstStyle/>
        <a:p>
          <a:endParaRPr lang="ru-RU"/>
        </a:p>
      </dgm:t>
    </dgm:pt>
    <dgm:pt modelId="{17BBAD44-6ADC-4DE4-BB4C-518B2291096B}" type="pres">
      <dgm:prSet presAssocID="{91B8119E-D533-41E0-8C75-046C3F4F2D1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76D41D-DDA6-480D-A153-BC20C31B5ACF}" type="pres">
      <dgm:prSet presAssocID="{4D4D926C-AE8D-4360-8B1B-53AF04DB36A1}" presName="composite" presStyleCnt="0"/>
      <dgm:spPr/>
    </dgm:pt>
    <dgm:pt modelId="{1F64057A-CB45-4ECB-9A68-9EFD5EAF3255}" type="pres">
      <dgm:prSet presAssocID="{4D4D926C-AE8D-4360-8B1B-53AF04DB36A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97FE8F-E50D-4330-87C3-ABD45F6A2538}" type="pres">
      <dgm:prSet presAssocID="{4D4D926C-AE8D-4360-8B1B-53AF04DB36A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2DD064-1D29-428E-B7A3-63511C9994C8}" type="pres">
      <dgm:prSet presAssocID="{4982C412-38B1-44FF-9EE5-CBB5CB557A28}" presName="sp" presStyleCnt="0"/>
      <dgm:spPr/>
    </dgm:pt>
    <dgm:pt modelId="{942F3D04-1CD6-403E-93D0-A7E5FE86C055}" type="pres">
      <dgm:prSet presAssocID="{57BA3760-AF0E-49CB-8096-577AF4CB5D5D}" presName="composite" presStyleCnt="0"/>
      <dgm:spPr/>
    </dgm:pt>
    <dgm:pt modelId="{169E05D0-8C13-40B6-83CB-A29B5263281B}" type="pres">
      <dgm:prSet presAssocID="{57BA3760-AF0E-49CB-8096-577AF4CB5D5D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0E1B0E-C075-4115-B0EF-1A4CF05F6F2B}" type="pres">
      <dgm:prSet presAssocID="{57BA3760-AF0E-49CB-8096-577AF4CB5D5D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B2E403-1786-4ACC-B957-7DE2482F19ED}" type="pres">
      <dgm:prSet presAssocID="{05BC4754-E4C9-4371-A513-68992E209223}" presName="sp" presStyleCnt="0"/>
      <dgm:spPr/>
    </dgm:pt>
    <dgm:pt modelId="{363A75A8-D8E4-4517-9F08-0EDE7CE72D12}" type="pres">
      <dgm:prSet presAssocID="{08DDF5A1-C220-4FBC-8423-B365B23DDA2C}" presName="composite" presStyleCnt="0"/>
      <dgm:spPr/>
    </dgm:pt>
    <dgm:pt modelId="{64B81D41-4F7E-4AD2-9929-3E35A2F5309F}" type="pres">
      <dgm:prSet presAssocID="{08DDF5A1-C220-4FBC-8423-B365B23DDA2C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9FBEDF-6571-472F-ADB0-E0C3430269EC}" type="pres">
      <dgm:prSet presAssocID="{08DDF5A1-C220-4FBC-8423-B365B23DDA2C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F8D87A-0EBC-4109-98D5-129D48FB98E3}" type="pres">
      <dgm:prSet presAssocID="{2B80B4B4-88B7-4B09-B2F5-F8CF58430710}" presName="sp" presStyleCnt="0"/>
      <dgm:spPr/>
    </dgm:pt>
    <dgm:pt modelId="{2A4E0C24-2437-4377-A7A7-F072264937A1}" type="pres">
      <dgm:prSet presAssocID="{CFE3B284-5047-484A-A8B6-A4FFC6FA936B}" presName="composite" presStyleCnt="0"/>
      <dgm:spPr/>
    </dgm:pt>
    <dgm:pt modelId="{425A9B63-CBCC-485B-9F09-E638C1B9D0D1}" type="pres">
      <dgm:prSet presAssocID="{CFE3B284-5047-484A-A8B6-A4FFC6FA936B}" presName="parentText" presStyleLbl="alignNode1" presStyleIdx="3" presStyleCnt="6" custLinFactNeighborX="0" custLinFactNeighborY="167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2990A6-33DB-4680-A051-11DC7A012C4F}" type="pres">
      <dgm:prSet presAssocID="{CFE3B284-5047-484A-A8B6-A4FFC6FA936B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9E1A9D-2A87-4526-9D9C-8ADCD56DEC35}" type="pres">
      <dgm:prSet presAssocID="{E51D3167-21A3-42A1-A07F-C1A316634FCF}" presName="sp" presStyleCnt="0"/>
      <dgm:spPr/>
    </dgm:pt>
    <dgm:pt modelId="{FD02AD03-0CBB-4AF8-BF23-6FDCF445B905}" type="pres">
      <dgm:prSet presAssocID="{9DAB8772-044C-4403-AC27-93F152AC80BB}" presName="composite" presStyleCnt="0"/>
      <dgm:spPr/>
    </dgm:pt>
    <dgm:pt modelId="{42536159-47D4-43DE-9A0C-897B13F0024D}" type="pres">
      <dgm:prSet presAssocID="{9DAB8772-044C-4403-AC27-93F152AC80B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FBA619-43DA-4513-B58C-9584A88AFBF2}" type="pres">
      <dgm:prSet presAssocID="{9DAB8772-044C-4403-AC27-93F152AC80B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8D2471-6565-4C16-B554-2F83DA96AA6E}" type="pres">
      <dgm:prSet presAssocID="{805EBCC3-2D10-4B71-B681-405975857A9F}" presName="sp" presStyleCnt="0"/>
      <dgm:spPr/>
    </dgm:pt>
    <dgm:pt modelId="{7935AE94-C028-476B-BEF1-B4D1864FDD95}" type="pres">
      <dgm:prSet presAssocID="{10CDD640-E50C-45F2-930E-AF8384502561}" presName="composite" presStyleCnt="0"/>
      <dgm:spPr/>
    </dgm:pt>
    <dgm:pt modelId="{4D84431E-3002-4691-965D-C7A17910B690}" type="pres">
      <dgm:prSet presAssocID="{10CDD640-E50C-45F2-930E-AF8384502561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328170-5D64-4639-8558-A1B408C2D9C9}" type="pres">
      <dgm:prSet presAssocID="{10CDD640-E50C-45F2-930E-AF8384502561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EA9DA5-276B-4BFE-B1DB-4F5A57D37DA5}" type="presOf" srcId="{91B8119E-D533-41E0-8C75-046C3F4F2D1C}" destId="{17BBAD44-6ADC-4DE4-BB4C-518B2291096B}" srcOrd="0" destOrd="0" presId="urn:microsoft.com/office/officeart/2005/8/layout/chevron2"/>
    <dgm:cxn modelId="{ACBE0F64-0007-476F-92D7-274666832C48}" type="presOf" srcId="{8F139A91-B01A-41BE-8B8F-D98A3C2176C7}" destId="{110E1B0E-C075-4115-B0EF-1A4CF05F6F2B}" srcOrd="0" destOrd="0" presId="urn:microsoft.com/office/officeart/2005/8/layout/chevron2"/>
    <dgm:cxn modelId="{4209364F-0543-48BA-BE93-EC61E0351888}" type="presOf" srcId="{57BA3760-AF0E-49CB-8096-577AF4CB5D5D}" destId="{169E05D0-8C13-40B6-83CB-A29B5263281B}" srcOrd="0" destOrd="0" presId="urn:microsoft.com/office/officeart/2005/8/layout/chevron2"/>
    <dgm:cxn modelId="{730DA608-DAB7-40E2-9D08-D18B00E114C1}" srcId="{91B8119E-D533-41E0-8C75-046C3F4F2D1C}" destId="{9DAB8772-044C-4403-AC27-93F152AC80BB}" srcOrd="4" destOrd="0" parTransId="{7A928E5E-E84D-4246-B8B8-C36509F4D067}" sibTransId="{805EBCC3-2D10-4B71-B681-405975857A9F}"/>
    <dgm:cxn modelId="{CC9174E2-07E8-4EEA-B9B8-A68043DBAA21}" type="presOf" srcId="{4D4D926C-AE8D-4360-8B1B-53AF04DB36A1}" destId="{1F64057A-CB45-4ECB-9A68-9EFD5EAF3255}" srcOrd="0" destOrd="0" presId="urn:microsoft.com/office/officeart/2005/8/layout/chevron2"/>
    <dgm:cxn modelId="{FC833343-C459-429F-805C-C8877AE44348}" type="presOf" srcId="{CFE3B284-5047-484A-A8B6-A4FFC6FA936B}" destId="{425A9B63-CBCC-485B-9F09-E638C1B9D0D1}" srcOrd="0" destOrd="0" presId="urn:microsoft.com/office/officeart/2005/8/layout/chevron2"/>
    <dgm:cxn modelId="{4B0E7DC5-3668-49CF-B433-C0B2CEB93E42}" type="presOf" srcId="{08DDF5A1-C220-4FBC-8423-B365B23DDA2C}" destId="{64B81D41-4F7E-4AD2-9929-3E35A2F5309F}" srcOrd="0" destOrd="0" presId="urn:microsoft.com/office/officeart/2005/8/layout/chevron2"/>
    <dgm:cxn modelId="{F0AF1294-5372-46BA-AA91-D3B000DCC791}" type="presOf" srcId="{147EB542-2CFC-4014-B7CE-DB4DB4192854}" destId="{B4328170-5D64-4639-8558-A1B408C2D9C9}" srcOrd="0" destOrd="0" presId="urn:microsoft.com/office/officeart/2005/8/layout/chevron2"/>
    <dgm:cxn modelId="{0EDB0B50-341F-4D5A-A738-0A71A015606C}" srcId="{91B8119E-D533-41E0-8C75-046C3F4F2D1C}" destId="{4D4D926C-AE8D-4360-8B1B-53AF04DB36A1}" srcOrd="0" destOrd="0" parTransId="{65F23296-7E60-478B-BF23-82FC577CAFC9}" sibTransId="{4982C412-38B1-44FF-9EE5-CBB5CB557A28}"/>
    <dgm:cxn modelId="{6ADB56B7-883C-4FDD-A2C5-56B84CC5C1D6}" type="presOf" srcId="{772B4220-9AB7-43FB-B80A-DCEC03E3D17C}" destId="{A92990A6-33DB-4680-A051-11DC7A012C4F}" srcOrd="0" destOrd="0" presId="urn:microsoft.com/office/officeart/2005/8/layout/chevron2"/>
    <dgm:cxn modelId="{B0B10DF0-8146-4F05-9C0F-E461A7CA7144}" srcId="{4D4D926C-AE8D-4360-8B1B-53AF04DB36A1}" destId="{38B46709-7D9E-4E4F-98A8-4BAE4F1B5B2C}" srcOrd="0" destOrd="0" parTransId="{B1C4D867-0213-46D3-AC39-93B7ED9D67D2}" sibTransId="{3D880204-3E88-4B60-9D4F-673B7413F07B}"/>
    <dgm:cxn modelId="{274E75B4-2A14-4B21-B976-5620CBD58B3F}" srcId="{91B8119E-D533-41E0-8C75-046C3F4F2D1C}" destId="{57BA3760-AF0E-49CB-8096-577AF4CB5D5D}" srcOrd="1" destOrd="0" parTransId="{A7D87E05-3FEC-4D7E-BBCF-9BC5429B77F6}" sibTransId="{05BC4754-E4C9-4371-A513-68992E209223}"/>
    <dgm:cxn modelId="{945D4A8F-A951-4AC0-9DA3-8F4CFD15B39A}" type="presOf" srcId="{69F484AE-DA07-4101-95C7-98DD8F486D9E}" destId="{6FFBA619-43DA-4513-B58C-9584A88AFBF2}" srcOrd="0" destOrd="0" presId="urn:microsoft.com/office/officeart/2005/8/layout/chevron2"/>
    <dgm:cxn modelId="{995A6914-32A4-4750-836A-06D497955E53}" srcId="{57BA3760-AF0E-49CB-8096-577AF4CB5D5D}" destId="{8F139A91-B01A-41BE-8B8F-D98A3C2176C7}" srcOrd="0" destOrd="0" parTransId="{405A21DC-9C72-4C38-B6D8-67416E294DA2}" sibTransId="{46F64EBD-1639-41A7-B141-1D38C746CEBB}"/>
    <dgm:cxn modelId="{7E29A478-4EDA-4587-915B-47FBC2242ABA}" type="presOf" srcId="{205B8C1E-6A28-44FA-9B5A-3EC88C562EAC}" destId="{789FBEDF-6571-472F-ADB0-E0C3430269EC}" srcOrd="0" destOrd="0" presId="urn:microsoft.com/office/officeart/2005/8/layout/chevron2"/>
    <dgm:cxn modelId="{CD1F466C-915D-48B4-8EDA-3EE60488D764}" srcId="{9DAB8772-044C-4403-AC27-93F152AC80BB}" destId="{69F484AE-DA07-4101-95C7-98DD8F486D9E}" srcOrd="0" destOrd="0" parTransId="{E3C16173-3CC9-4402-85C9-B76A5277618A}" sibTransId="{1EE6C368-8042-4DC2-8C57-ABF05008151E}"/>
    <dgm:cxn modelId="{F8BC323F-BE5E-4B26-85B2-8C9DE0678D5E}" srcId="{91B8119E-D533-41E0-8C75-046C3F4F2D1C}" destId="{CFE3B284-5047-484A-A8B6-A4FFC6FA936B}" srcOrd="3" destOrd="0" parTransId="{3183C269-A37B-4045-8893-330CD8997179}" sibTransId="{E51D3167-21A3-42A1-A07F-C1A316634FCF}"/>
    <dgm:cxn modelId="{9F7837B2-D751-481E-8A24-BE85D5C481C2}" type="presOf" srcId="{9DAB8772-044C-4403-AC27-93F152AC80BB}" destId="{42536159-47D4-43DE-9A0C-897B13F0024D}" srcOrd="0" destOrd="0" presId="urn:microsoft.com/office/officeart/2005/8/layout/chevron2"/>
    <dgm:cxn modelId="{0AD47300-C62C-4A32-BC1F-02CF2380C2D5}" type="presOf" srcId="{10CDD640-E50C-45F2-930E-AF8384502561}" destId="{4D84431E-3002-4691-965D-C7A17910B690}" srcOrd="0" destOrd="0" presId="urn:microsoft.com/office/officeart/2005/8/layout/chevron2"/>
    <dgm:cxn modelId="{8206916C-AEC2-4B00-A701-77E5D85D655F}" srcId="{CFE3B284-5047-484A-A8B6-A4FFC6FA936B}" destId="{772B4220-9AB7-43FB-B80A-DCEC03E3D17C}" srcOrd="0" destOrd="0" parTransId="{91DE422E-A8EC-425B-982B-9CE70D2CD28B}" sibTransId="{A1909130-EE67-43AE-BEAB-B62AC3CF369F}"/>
    <dgm:cxn modelId="{185B7333-4C41-48CF-AA20-FFA9F61F5E3E}" type="presOf" srcId="{38B46709-7D9E-4E4F-98A8-4BAE4F1B5B2C}" destId="{0997FE8F-E50D-4330-87C3-ABD45F6A2538}" srcOrd="0" destOrd="0" presId="urn:microsoft.com/office/officeart/2005/8/layout/chevron2"/>
    <dgm:cxn modelId="{AF9411EC-12A1-458B-88E1-40F9CCA3EE8C}" srcId="{91B8119E-D533-41E0-8C75-046C3F4F2D1C}" destId="{08DDF5A1-C220-4FBC-8423-B365B23DDA2C}" srcOrd="2" destOrd="0" parTransId="{432A449E-2423-4462-8081-ACDB62B8EC04}" sibTransId="{2B80B4B4-88B7-4B09-B2F5-F8CF58430710}"/>
    <dgm:cxn modelId="{F6B7CCB9-C643-471F-8054-ABD5CF7C35F5}" srcId="{91B8119E-D533-41E0-8C75-046C3F4F2D1C}" destId="{10CDD640-E50C-45F2-930E-AF8384502561}" srcOrd="5" destOrd="0" parTransId="{CBB5088C-9082-4875-AFB0-2F0DE6A4F98F}" sibTransId="{36F188BB-D76D-4425-BC41-9ED0A30CA791}"/>
    <dgm:cxn modelId="{57025707-D06A-4ED4-96F6-97E8C8EA298B}" srcId="{08DDF5A1-C220-4FBC-8423-B365B23DDA2C}" destId="{205B8C1E-6A28-44FA-9B5A-3EC88C562EAC}" srcOrd="0" destOrd="0" parTransId="{4674E705-4AE7-4188-8257-D8FF6D2D308B}" sibTransId="{E3B3CB0E-37FB-48ED-AB2D-9F39CEA8965A}"/>
    <dgm:cxn modelId="{C8BD184D-3086-4305-B9E0-EF58E1B8932D}" srcId="{10CDD640-E50C-45F2-930E-AF8384502561}" destId="{147EB542-2CFC-4014-B7CE-DB4DB4192854}" srcOrd="0" destOrd="0" parTransId="{AF0235C2-3B1B-4E04-98BA-469ED71365C3}" sibTransId="{6EDC91C2-46A6-4934-9CAB-58AB2E2B2E1A}"/>
    <dgm:cxn modelId="{92BEE879-6A5D-4FC7-A2DC-A6677219C2F5}" type="presParOf" srcId="{17BBAD44-6ADC-4DE4-BB4C-518B2291096B}" destId="{3D76D41D-DDA6-480D-A153-BC20C31B5ACF}" srcOrd="0" destOrd="0" presId="urn:microsoft.com/office/officeart/2005/8/layout/chevron2"/>
    <dgm:cxn modelId="{B1F47500-B9CA-42B8-8AC5-66FD9E4ED4BB}" type="presParOf" srcId="{3D76D41D-DDA6-480D-A153-BC20C31B5ACF}" destId="{1F64057A-CB45-4ECB-9A68-9EFD5EAF3255}" srcOrd="0" destOrd="0" presId="urn:microsoft.com/office/officeart/2005/8/layout/chevron2"/>
    <dgm:cxn modelId="{0B07DE8D-37C9-4D38-98F3-5633ED239B3B}" type="presParOf" srcId="{3D76D41D-DDA6-480D-A153-BC20C31B5ACF}" destId="{0997FE8F-E50D-4330-87C3-ABD45F6A2538}" srcOrd="1" destOrd="0" presId="urn:microsoft.com/office/officeart/2005/8/layout/chevron2"/>
    <dgm:cxn modelId="{A36B8AAA-C627-4A4E-97D7-FEE4B77FEC08}" type="presParOf" srcId="{17BBAD44-6ADC-4DE4-BB4C-518B2291096B}" destId="{772DD064-1D29-428E-B7A3-63511C9994C8}" srcOrd="1" destOrd="0" presId="urn:microsoft.com/office/officeart/2005/8/layout/chevron2"/>
    <dgm:cxn modelId="{F0EEB424-C1DA-4A74-8C6D-CDD8145A7607}" type="presParOf" srcId="{17BBAD44-6ADC-4DE4-BB4C-518B2291096B}" destId="{942F3D04-1CD6-403E-93D0-A7E5FE86C055}" srcOrd="2" destOrd="0" presId="urn:microsoft.com/office/officeart/2005/8/layout/chevron2"/>
    <dgm:cxn modelId="{F52ADEF0-4650-4C55-8A33-B2E40325E77C}" type="presParOf" srcId="{942F3D04-1CD6-403E-93D0-A7E5FE86C055}" destId="{169E05D0-8C13-40B6-83CB-A29B5263281B}" srcOrd="0" destOrd="0" presId="urn:microsoft.com/office/officeart/2005/8/layout/chevron2"/>
    <dgm:cxn modelId="{9D9A81FB-9F91-4FA3-AAC0-1B76DDC65C78}" type="presParOf" srcId="{942F3D04-1CD6-403E-93D0-A7E5FE86C055}" destId="{110E1B0E-C075-4115-B0EF-1A4CF05F6F2B}" srcOrd="1" destOrd="0" presId="urn:microsoft.com/office/officeart/2005/8/layout/chevron2"/>
    <dgm:cxn modelId="{00A4A868-BEB3-4709-A47E-DB6DBBCBB383}" type="presParOf" srcId="{17BBAD44-6ADC-4DE4-BB4C-518B2291096B}" destId="{17B2E403-1786-4ACC-B957-7DE2482F19ED}" srcOrd="3" destOrd="0" presId="urn:microsoft.com/office/officeart/2005/8/layout/chevron2"/>
    <dgm:cxn modelId="{1D158BFF-DF99-4B52-BE59-270C78E13544}" type="presParOf" srcId="{17BBAD44-6ADC-4DE4-BB4C-518B2291096B}" destId="{363A75A8-D8E4-4517-9F08-0EDE7CE72D12}" srcOrd="4" destOrd="0" presId="urn:microsoft.com/office/officeart/2005/8/layout/chevron2"/>
    <dgm:cxn modelId="{BCA7DAF7-C7EA-4C33-A8B6-ED6042D586FB}" type="presParOf" srcId="{363A75A8-D8E4-4517-9F08-0EDE7CE72D12}" destId="{64B81D41-4F7E-4AD2-9929-3E35A2F5309F}" srcOrd="0" destOrd="0" presId="urn:microsoft.com/office/officeart/2005/8/layout/chevron2"/>
    <dgm:cxn modelId="{627AC2AA-2191-4F93-B70F-033D711942D4}" type="presParOf" srcId="{363A75A8-D8E4-4517-9F08-0EDE7CE72D12}" destId="{789FBEDF-6571-472F-ADB0-E0C3430269EC}" srcOrd="1" destOrd="0" presId="urn:microsoft.com/office/officeart/2005/8/layout/chevron2"/>
    <dgm:cxn modelId="{81A9342B-8AD0-49FC-B489-F9ADA29EB8C7}" type="presParOf" srcId="{17BBAD44-6ADC-4DE4-BB4C-518B2291096B}" destId="{0BF8D87A-0EBC-4109-98D5-129D48FB98E3}" srcOrd="5" destOrd="0" presId="urn:microsoft.com/office/officeart/2005/8/layout/chevron2"/>
    <dgm:cxn modelId="{16969E99-1831-4E1A-9677-3E22A4900148}" type="presParOf" srcId="{17BBAD44-6ADC-4DE4-BB4C-518B2291096B}" destId="{2A4E0C24-2437-4377-A7A7-F072264937A1}" srcOrd="6" destOrd="0" presId="urn:microsoft.com/office/officeart/2005/8/layout/chevron2"/>
    <dgm:cxn modelId="{501082C1-CC5C-4676-8DDD-B90CEF46C10D}" type="presParOf" srcId="{2A4E0C24-2437-4377-A7A7-F072264937A1}" destId="{425A9B63-CBCC-485B-9F09-E638C1B9D0D1}" srcOrd="0" destOrd="0" presId="urn:microsoft.com/office/officeart/2005/8/layout/chevron2"/>
    <dgm:cxn modelId="{F71035E9-28D7-4998-9EC9-306BB6F5DAC0}" type="presParOf" srcId="{2A4E0C24-2437-4377-A7A7-F072264937A1}" destId="{A92990A6-33DB-4680-A051-11DC7A012C4F}" srcOrd="1" destOrd="0" presId="urn:microsoft.com/office/officeart/2005/8/layout/chevron2"/>
    <dgm:cxn modelId="{E5D3633A-46C2-4824-AAFA-FEC79E0C7C33}" type="presParOf" srcId="{17BBAD44-6ADC-4DE4-BB4C-518B2291096B}" destId="{E79E1A9D-2A87-4526-9D9C-8ADCD56DEC35}" srcOrd="7" destOrd="0" presId="urn:microsoft.com/office/officeart/2005/8/layout/chevron2"/>
    <dgm:cxn modelId="{11C4AE3E-9C86-465A-9C8F-28BD2EFD131C}" type="presParOf" srcId="{17BBAD44-6ADC-4DE4-BB4C-518B2291096B}" destId="{FD02AD03-0CBB-4AF8-BF23-6FDCF445B905}" srcOrd="8" destOrd="0" presId="urn:microsoft.com/office/officeart/2005/8/layout/chevron2"/>
    <dgm:cxn modelId="{0B88FBAE-5339-45E4-9321-47DF71D3BD53}" type="presParOf" srcId="{FD02AD03-0CBB-4AF8-BF23-6FDCF445B905}" destId="{42536159-47D4-43DE-9A0C-897B13F0024D}" srcOrd="0" destOrd="0" presId="urn:microsoft.com/office/officeart/2005/8/layout/chevron2"/>
    <dgm:cxn modelId="{F41D5A7A-9F41-4550-B303-1A6A8D3D2001}" type="presParOf" srcId="{FD02AD03-0CBB-4AF8-BF23-6FDCF445B905}" destId="{6FFBA619-43DA-4513-B58C-9584A88AFBF2}" srcOrd="1" destOrd="0" presId="urn:microsoft.com/office/officeart/2005/8/layout/chevron2"/>
    <dgm:cxn modelId="{1350987F-BAA3-4091-A2B0-C89E90E42CB3}" type="presParOf" srcId="{17BBAD44-6ADC-4DE4-BB4C-518B2291096B}" destId="{E78D2471-6565-4C16-B554-2F83DA96AA6E}" srcOrd="9" destOrd="0" presId="urn:microsoft.com/office/officeart/2005/8/layout/chevron2"/>
    <dgm:cxn modelId="{BECE50B1-0B36-4994-9ADC-A66FE9335352}" type="presParOf" srcId="{17BBAD44-6ADC-4DE4-BB4C-518B2291096B}" destId="{7935AE94-C028-476B-BEF1-B4D1864FDD95}" srcOrd="10" destOrd="0" presId="urn:microsoft.com/office/officeart/2005/8/layout/chevron2"/>
    <dgm:cxn modelId="{2AB4720D-5D94-4ED5-97A9-F10AB88BFDC9}" type="presParOf" srcId="{7935AE94-C028-476B-BEF1-B4D1864FDD95}" destId="{4D84431E-3002-4691-965D-C7A17910B690}" srcOrd="0" destOrd="0" presId="urn:microsoft.com/office/officeart/2005/8/layout/chevron2"/>
    <dgm:cxn modelId="{6498215A-B5FE-42A2-AEDE-F95BAF82F28C}" type="presParOf" srcId="{7935AE94-C028-476B-BEF1-B4D1864FDD95}" destId="{B4328170-5D64-4639-8558-A1B408C2D9C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9E71DE-763D-49A8-B7F2-BF3FD96F6366}">
      <dsp:nvSpPr>
        <dsp:cNvPr id="0" name=""/>
        <dsp:cNvSpPr/>
      </dsp:nvSpPr>
      <dsp:spPr>
        <a:xfrm rot="5400000">
          <a:off x="-107900" y="108620"/>
          <a:ext cx="719336" cy="50353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endParaRPr lang="ru-RU" sz="1400" b="1" kern="120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252488"/>
        <a:ext cx="503535" cy="215801"/>
      </dsp:txXfrm>
    </dsp:sp>
    <dsp:sp modelId="{37D6FD62-127F-4904-9303-B22B4C74B461}">
      <dsp:nvSpPr>
        <dsp:cNvPr id="0" name=""/>
        <dsp:cNvSpPr/>
      </dsp:nvSpPr>
      <dsp:spPr>
        <a:xfrm rot="5400000">
          <a:off x="4132783" y="-3628528"/>
          <a:ext cx="467568" cy="772606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Награды организаций, предприятий, учреждений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03536" y="23544"/>
        <a:ext cx="7703239" cy="421918"/>
      </dsp:txXfrm>
    </dsp:sp>
    <dsp:sp modelId="{2D520331-2844-4382-BD59-04A5DCA7851C}">
      <dsp:nvSpPr>
        <dsp:cNvPr id="0" name=""/>
        <dsp:cNvSpPr/>
      </dsp:nvSpPr>
      <dsp:spPr>
        <a:xfrm rot="5400000">
          <a:off x="-107900" y="742818"/>
          <a:ext cx="719336" cy="50353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endParaRPr lang="ru-RU" sz="1400" b="1" kern="120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886686"/>
        <a:ext cx="503535" cy="215801"/>
      </dsp:txXfrm>
    </dsp:sp>
    <dsp:sp modelId="{600ED7DE-834D-48C3-84ED-C002B70DD702}">
      <dsp:nvSpPr>
        <dsp:cNvPr id="0" name=""/>
        <dsp:cNvSpPr/>
      </dsp:nvSpPr>
      <dsp:spPr>
        <a:xfrm rot="5400000">
          <a:off x="4132783" y="-2994330"/>
          <a:ext cx="467568" cy="772606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Награды органов местного самоуправления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03536" y="657742"/>
        <a:ext cx="7703239" cy="421918"/>
      </dsp:txXfrm>
    </dsp:sp>
    <dsp:sp modelId="{AD9C1940-E603-41A1-AC7F-25212A43C0F5}">
      <dsp:nvSpPr>
        <dsp:cNvPr id="0" name=""/>
        <dsp:cNvSpPr/>
      </dsp:nvSpPr>
      <dsp:spPr>
        <a:xfrm rot="5400000">
          <a:off x="-107900" y="1377015"/>
          <a:ext cx="719336" cy="50353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endParaRPr lang="ru-RU" sz="1400" b="1" kern="120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1520883"/>
        <a:ext cx="503535" cy="215801"/>
      </dsp:txXfrm>
    </dsp:sp>
    <dsp:sp modelId="{C0EF4C61-CE99-4027-B955-A0D2579AF945}">
      <dsp:nvSpPr>
        <dsp:cNvPr id="0" name=""/>
        <dsp:cNvSpPr/>
      </dsp:nvSpPr>
      <dsp:spPr>
        <a:xfrm rot="5400000">
          <a:off x="4132783" y="-2360132"/>
          <a:ext cx="467568" cy="772606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Награды Комитета по физической культуре и спорту Мурманской области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03536" y="1291940"/>
        <a:ext cx="7703239" cy="421918"/>
      </dsp:txXfrm>
    </dsp:sp>
    <dsp:sp modelId="{060BE434-58EE-4F25-89D0-835D60DFF4E9}">
      <dsp:nvSpPr>
        <dsp:cNvPr id="0" name=""/>
        <dsp:cNvSpPr/>
      </dsp:nvSpPr>
      <dsp:spPr>
        <a:xfrm rot="5400000">
          <a:off x="-107900" y="2011213"/>
          <a:ext cx="719336" cy="50353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endParaRPr lang="ru-RU" sz="1400" b="1" kern="120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2155081"/>
        <a:ext cx="503535" cy="215801"/>
      </dsp:txXfrm>
    </dsp:sp>
    <dsp:sp modelId="{9952A383-7AE9-40AA-B74B-56EA20040586}">
      <dsp:nvSpPr>
        <dsp:cNvPr id="0" name=""/>
        <dsp:cNvSpPr/>
      </dsp:nvSpPr>
      <dsp:spPr>
        <a:xfrm rot="5400000">
          <a:off x="4132783" y="-1725934"/>
          <a:ext cx="467568" cy="772606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Награды Губернатора Мурманской области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03536" y="1926138"/>
        <a:ext cx="7703239" cy="421918"/>
      </dsp:txXfrm>
    </dsp:sp>
    <dsp:sp modelId="{5B52F67C-6E2A-41FB-8C79-52F3BF5BC86F}">
      <dsp:nvSpPr>
        <dsp:cNvPr id="0" name=""/>
        <dsp:cNvSpPr/>
      </dsp:nvSpPr>
      <dsp:spPr>
        <a:xfrm rot="5400000">
          <a:off x="-107900" y="2631888"/>
          <a:ext cx="719336" cy="50353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  <a:endParaRPr lang="ru-RU" sz="1400" b="1" kern="120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2775756"/>
        <a:ext cx="503535" cy="215801"/>
      </dsp:txXfrm>
    </dsp:sp>
    <dsp:sp modelId="{3ABAFA1E-A685-40B3-B5B9-B4C80EA3354C}">
      <dsp:nvSpPr>
        <dsp:cNvPr id="0" name=""/>
        <dsp:cNvSpPr/>
      </dsp:nvSpPr>
      <dsp:spPr>
        <a:xfrm rot="5400000">
          <a:off x="4132783" y="-1091736"/>
          <a:ext cx="467568" cy="772606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Награды Мурманской области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03536" y="2560336"/>
        <a:ext cx="7703239" cy="421918"/>
      </dsp:txXfrm>
    </dsp:sp>
    <dsp:sp modelId="{74440F44-F9E9-4396-964C-DE1C31DE6688}">
      <dsp:nvSpPr>
        <dsp:cNvPr id="0" name=""/>
        <dsp:cNvSpPr/>
      </dsp:nvSpPr>
      <dsp:spPr>
        <a:xfrm rot="5400000">
          <a:off x="-107900" y="3279609"/>
          <a:ext cx="719336" cy="50353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</a:t>
          </a:r>
          <a:endParaRPr lang="ru-RU" sz="1400" b="1" kern="120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3423477"/>
        <a:ext cx="503535" cy="215801"/>
      </dsp:txXfrm>
    </dsp:sp>
    <dsp:sp modelId="{FAC8E888-E96C-4B8F-9279-7CB83CC7ED00}">
      <dsp:nvSpPr>
        <dsp:cNvPr id="0" name=""/>
        <dsp:cNvSpPr/>
      </dsp:nvSpPr>
      <dsp:spPr>
        <a:xfrm rot="5400000">
          <a:off x="4132783" y="-457539"/>
          <a:ext cx="467568" cy="772606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Награды Министерства спорта Российской Федерации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03536" y="3194533"/>
        <a:ext cx="7703239" cy="421918"/>
      </dsp:txXfrm>
    </dsp:sp>
    <dsp:sp modelId="{B2830046-072C-40C1-91E3-0AEE91C7C61C}">
      <dsp:nvSpPr>
        <dsp:cNvPr id="0" name=""/>
        <dsp:cNvSpPr/>
      </dsp:nvSpPr>
      <dsp:spPr>
        <a:xfrm rot="5400000">
          <a:off x="-107900" y="3913807"/>
          <a:ext cx="719336" cy="503535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</a:t>
          </a:r>
          <a:endParaRPr lang="ru-RU" sz="1400" b="1" kern="120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4057675"/>
        <a:ext cx="503535" cy="215801"/>
      </dsp:txXfrm>
    </dsp:sp>
    <dsp:sp modelId="{577609AF-F2C4-4DEA-9574-C1D1233D1083}">
      <dsp:nvSpPr>
        <dsp:cNvPr id="0" name=""/>
        <dsp:cNvSpPr/>
      </dsp:nvSpPr>
      <dsp:spPr>
        <a:xfrm rot="5400000">
          <a:off x="4132783" y="176658"/>
          <a:ext cx="467568" cy="772606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Государственный награды Российской Федерации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03536" y="3828731"/>
        <a:ext cx="7703239" cy="4219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E3CC65-6BAE-417B-A534-83FD9AF5AA1C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 rot="-5400000">
        <a:off x="1" y="573596"/>
        <a:ext cx="1146297" cy="491270"/>
      </dsp:txXfrm>
    </dsp:sp>
    <dsp:sp modelId="{CA3059D5-629B-4051-A159-47894D693D03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Благодарность Губернатора Мурманской области</a:t>
          </a:r>
          <a:endParaRPr lang="ru-RU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146298" y="52408"/>
        <a:ext cx="7031341" cy="960496"/>
      </dsp:txXfrm>
    </dsp:sp>
    <dsp:sp modelId="{C0667FDC-7A09-41DA-A471-676C1F6E8BE4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 rot="-5400000">
        <a:off x="1" y="2017346"/>
        <a:ext cx="1146297" cy="491270"/>
      </dsp:txXfrm>
    </dsp:sp>
    <dsp:sp modelId="{7863B222-CAAA-4E2B-B78F-C92DB77D21D1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Почетная грамота Губернатора Мурманской области</a:t>
          </a:r>
          <a:endParaRPr lang="ru-RU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146298" y="1496158"/>
        <a:ext cx="7031341" cy="960496"/>
      </dsp:txXfrm>
    </dsp:sp>
    <dsp:sp modelId="{75D3681C-0BFD-4CDA-B0DD-254EFDC90811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 rot="-5400000">
        <a:off x="1" y="3461096"/>
        <a:ext cx="1146297" cy="491270"/>
      </dsp:txXfrm>
    </dsp:sp>
    <dsp:sp modelId="{A10040C4-99B7-468D-899B-B66AF8F9E82C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Знак отличия Губернатора Мурманской области «За заслуги в развитии физической культуры и спорта в Мурманской области»</a:t>
          </a:r>
          <a:endParaRPr lang="ru-RU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146298" y="2939908"/>
        <a:ext cx="7031341" cy="9604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BCC530-EC7D-40BF-AF01-F8C6BDC9F594}">
      <dsp:nvSpPr>
        <dsp:cNvPr id="0" name=""/>
        <dsp:cNvSpPr/>
      </dsp:nvSpPr>
      <dsp:spPr>
        <a:xfrm rot="5400000">
          <a:off x="-111227" y="111227"/>
          <a:ext cx="880943" cy="65848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 rot="-5400000">
        <a:off x="1" y="329243"/>
        <a:ext cx="658488" cy="222455"/>
      </dsp:txXfrm>
    </dsp:sp>
    <dsp:sp modelId="{75053E08-2BDA-4A1F-BA48-0D5F02B3CB0E}">
      <dsp:nvSpPr>
        <dsp:cNvPr id="0" name=""/>
        <dsp:cNvSpPr/>
      </dsp:nvSpPr>
      <dsp:spPr>
        <a:xfrm rot="5400000">
          <a:off x="4324820" y="-3671517"/>
          <a:ext cx="572613" cy="791565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Звание «Почетный гражданин Мурманской области</a:t>
          </a: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53302" y="27954"/>
        <a:ext cx="7887697" cy="516707"/>
      </dsp:txXfrm>
    </dsp:sp>
    <dsp:sp modelId="{8B710708-066C-4C29-8E2B-08DE051DADD6}">
      <dsp:nvSpPr>
        <dsp:cNvPr id="0" name=""/>
        <dsp:cNvSpPr/>
      </dsp:nvSpPr>
      <dsp:spPr>
        <a:xfrm rot="5400000">
          <a:off x="-132141" y="923382"/>
          <a:ext cx="880943" cy="616660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-5400000">
        <a:off x="1" y="1099570"/>
        <a:ext cx="616660" cy="264283"/>
      </dsp:txXfrm>
    </dsp:sp>
    <dsp:sp modelId="{235CC0CA-62CE-4122-AE56-3FA469C64B39}">
      <dsp:nvSpPr>
        <dsp:cNvPr id="0" name=""/>
        <dsp:cNvSpPr/>
      </dsp:nvSpPr>
      <dsp:spPr>
        <a:xfrm rot="5400000">
          <a:off x="4342503" y="-2934602"/>
          <a:ext cx="572613" cy="802429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Знак отличия «За заслуги перед Мурманской областью»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16661" y="819193"/>
        <a:ext cx="7996346" cy="516707"/>
      </dsp:txXfrm>
    </dsp:sp>
    <dsp:sp modelId="{32E1F726-AE53-4D1D-91F5-01326AC06B17}">
      <dsp:nvSpPr>
        <dsp:cNvPr id="0" name=""/>
        <dsp:cNvSpPr/>
      </dsp:nvSpPr>
      <dsp:spPr>
        <a:xfrm rot="5400000">
          <a:off x="-132141" y="1709078"/>
          <a:ext cx="880943" cy="616660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-5400000">
        <a:off x="1" y="1885266"/>
        <a:ext cx="616660" cy="264283"/>
      </dsp:txXfrm>
    </dsp:sp>
    <dsp:sp modelId="{B159F509-F325-4133-B670-8E7768A5E12D}">
      <dsp:nvSpPr>
        <dsp:cNvPr id="0" name=""/>
        <dsp:cNvSpPr/>
      </dsp:nvSpPr>
      <dsp:spPr>
        <a:xfrm rot="5400000">
          <a:off x="4342503" y="-2148905"/>
          <a:ext cx="572613" cy="802429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Почетный знак Мурманской области «Материнская слава»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16661" y="1604890"/>
        <a:ext cx="7996346" cy="516707"/>
      </dsp:txXfrm>
    </dsp:sp>
    <dsp:sp modelId="{9C6605F7-D897-4FFC-A030-A5985B2EF6F1}">
      <dsp:nvSpPr>
        <dsp:cNvPr id="0" name=""/>
        <dsp:cNvSpPr/>
      </dsp:nvSpPr>
      <dsp:spPr>
        <a:xfrm rot="5400000">
          <a:off x="-132141" y="2628815"/>
          <a:ext cx="880943" cy="616660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-5400000">
        <a:off x="1" y="2805003"/>
        <a:ext cx="616660" cy="264283"/>
      </dsp:txXfrm>
    </dsp:sp>
    <dsp:sp modelId="{6C96AB02-1DF5-4F63-A8CD-CC8C02B20EFA}">
      <dsp:nvSpPr>
        <dsp:cNvPr id="0" name=""/>
        <dsp:cNvSpPr/>
      </dsp:nvSpPr>
      <dsp:spPr>
        <a:xfrm rot="5400000">
          <a:off x="4208463" y="-1229168"/>
          <a:ext cx="840693" cy="802429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Звания Мурманской области по профессиям                                     </a:t>
          </a:r>
          <a:r>
            <a:rPr lang="ru-RU" sz="18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Почетный работник физической культуры и спорта Мурманской области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(постановление Губернатора Мурманской области от 20.11.2013 № 181-ПГ)</a:t>
          </a:r>
          <a:endParaRPr lang="ru-RU" sz="1600" kern="1200" dirty="0">
            <a:solidFill>
              <a:schemeClr val="accent5">
                <a:lumMod val="75000"/>
              </a:schemeClr>
            </a:solidFill>
          </a:endParaRPr>
        </a:p>
      </dsp:txBody>
      <dsp:txXfrm rot="-5400000">
        <a:off x="616661" y="2403673"/>
        <a:ext cx="7983260" cy="758615"/>
      </dsp:txXfrm>
    </dsp:sp>
    <dsp:sp modelId="{70A7FE13-DFE0-44CB-956B-E9034AD75EE9}">
      <dsp:nvSpPr>
        <dsp:cNvPr id="0" name=""/>
        <dsp:cNvSpPr/>
      </dsp:nvSpPr>
      <dsp:spPr>
        <a:xfrm rot="5400000">
          <a:off x="-132141" y="3414512"/>
          <a:ext cx="880943" cy="616660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-5400000">
        <a:off x="1" y="3590700"/>
        <a:ext cx="616660" cy="264283"/>
      </dsp:txXfrm>
    </dsp:sp>
    <dsp:sp modelId="{89A657BD-8A6E-4AA9-9F9A-667FC7E42D70}">
      <dsp:nvSpPr>
        <dsp:cNvPr id="0" name=""/>
        <dsp:cNvSpPr/>
      </dsp:nvSpPr>
      <dsp:spPr>
        <a:xfrm rot="5400000">
          <a:off x="4342503" y="-443472"/>
          <a:ext cx="572613" cy="802429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Почетная грамота Мурманской области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16661" y="3310323"/>
        <a:ext cx="7996346" cy="516707"/>
      </dsp:txXfrm>
    </dsp:sp>
    <dsp:sp modelId="{C0614841-C7AE-4B85-A820-C71999664503}">
      <dsp:nvSpPr>
        <dsp:cNvPr id="0" name=""/>
        <dsp:cNvSpPr/>
      </dsp:nvSpPr>
      <dsp:spPr>
        <a:xfrm rot="5400000">
          <a:off x="-132141" y="4200209"/>
          <a:ext cx="880943" cy="616660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-5400000">
        <a:off x="1" y="4376397"/>
        <a:ext cx="616660" cy="264283"/>
      </dsp:txXfrm>
    </dsp:sp>
    <dsp:sp modelId="{20B96A7C-309E-413D-8379-CF90026D793D}">
      <dsp:nvSpPr>
        <dsp:cNvPr id="0" name=""/>
        <dsp:cNvSpPr/>
      </dsp:nvSpPr>
      <dsp:spPr>
        <a:xfrm rot="5400000">
          <a:off x="4342503" y="342224"/>
          <a:ext cx="572613" cy="802429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Премия Мурманской области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16661" y="4096020"/>
        <a:ext cx="7996346" cy="5167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64057A-CB45-4ECB-9A68-9EFD5EAF3255}">
      <dsp:nvSpPr>
        <dsp:cNvPr id="0" name=""/>
        <dsp:cNvSpPr/>
      </dsp:nvSpPr>
      <dsp:spPr>
        <a:xfrm rot="5400000">
          <a:off x="-122091" y="124672"/>
          <a:ext cx="813940" cy="56975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 rot="-5400000">
        <a:off x="0" y="287460"/>
        <a:ext cx="569758" cy="244182"/>
      </dsp:txXfrm>
    </dsp:sp>
    <dsp:sp modelId="{0997FE8F-E50D-4330-87C3-ABD45F6A2538}">
      <dsp:nvSpPr>
        <dsp:cNvPr id="0" name=""/>
        <dsp:cNvSpPr/>
      </dsp:nvSpPr>
      <dsp:spPr>
        <a:xfrm rot="5400000">
          <a:off x="4196812" y="-3624473"/>
          <a:ext cx="529061" cy="778316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Благодарность Министра спорта Российской Федерации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69759" y="28407"/>
        <a:ext cx="7757342" cy="477407"/>
      </dsp:txXfrm>
    </dsp:sp>
    <dsp:sp modelId="{169E05D0-8C13-40B6-83CB-A29B5263281B}">
      <dsp:nvSpPr>
        <dsp:cNvPr id="0" name=""/>
        <dsp:cNvSpPr/>
      </dsp:nvSpPr>
      <dsp:spPr>
        <a:xfrm rot="5400000">
          <a:off x="-122091" y="839349"/>
          <a:ext cx="813940" cy="56975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 rot="-5400000">
        <a:off x="0" y="1002137"/>
        <a:ext cx="569758" cy="244182"/>
      </dsp:txXfrm>
    </dsp:sp>
    <dsp:sp modelId="{110E1B0E-C075-4115-B0EF-1A4CF05F6F2B}">
      <dsp:nvSpPr>
        <dsp:cNvPr id="0" name=""/>
        <dsp:cNvSpPr/>
      </dsp:nvSpPr>
      <dsp:spPr>
        <a:xfrm rot="5400000">
          <a:off x="4196812" y="-2909796"/>
          <a:ext cx="529061" cy="778316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Почетная грамота Министерства спорта Российской Федерации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69759" y="743084"/>
        <a:ext cx="7757342" cy="477407"/>
      </dsp:txXfrm>
    </dsp:sp>
    <dsp:sp modelId="{64B81D41-4F7E-4AD2-9929-3E35A2F5309F}">
      <dsp:nvSpPr>
        <dsp:cNvPr id="0" name=""/>
        <dsp:cNvSpPr/>
      </dsp:nvSpPr>
      <dsp:spPr>
        <a:xfrm rot="5400000">
          <a:off x="-122091" y="1554026"/>
          <a:ext cx="813940" cy="56975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 rot="-5400000">
        <a:off x="0" y="1716814"/>
        <a:ext cx="569758" cy="244182"/>
      </dsp:txXfrm>
    </dsp:sp>
    <dsp:sp modelId="{789FBEDF-6571-472F-ADB0-E0C3430269EC}">
      <dsp:nvSpPr>
        <dsp:cNvPr id="0" name=""/>
        <dsp:cNvSpPr/>
      </dsp:nvSpPr>
      <dsp:spPr>
        <a:xfrm rot="5400000">
          <a:off x="4196812" y="-2195119"/>
          <a:ext cx="529061" cy="778316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нагрудный знак «Отличник физической культуры </a:t>
          </a:r>
          <a:r>
            <a:rPr lang="ru-RU" sz="18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и спорта»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69759" y="1457761"/>
        <a:ext cx="7757342" cy="477407"/>
      </dsp:txXfrm>
    </dsp:sp>
    <dsp:sp modelId="{425A9B63-CBCC-485B-9F09-E638C1B9D0D1}">
      <dsp:nvSpPr>
        <dsp:cNvPr id="0" name=""/>
        <dsp:cNvSpPr/>
      </dsp:nvSpPr>
      <dsp:spPr>
        <a:xfrm rot="5400000">
          <a:off x="-122091" y="2282296"/>
          <a:ext cx="813940" cy="56975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 rot="-5400000">
        <a:off x="0" y="2445084"/>
        <a:ext cx="569758" cy="244182"/>
      </dsp:txXfrm>
    </dsp:sp>
    <dsp:sp modelId="{A92990A6-33DB-4680-A051-11DC7A012C4F}">
      <dsp:nvSpPr>
        <dsp:cNvPr id="0" name=""/>
        <dsp:cNvSpPr/>
      </dsp:nvSpPr>
      <dsp:spPr>
        <a:xfrm rot="5400000">
          <a:off x="4196812" y="-1480441"/>
          <a:ext cx="529061" cy="778316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медаль Николая Озерова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69759" y="2172439"/>
        <a:ext cx="7757342" cy="477407"/>
      </dsp:txXfrm>
    </dsp:sp>
    <dsp:sp modelId="{42536159-47D4-43DE-9A0C-897B13F0024D}">
      <dsp:nvSpPr>
        <dsp:cNvPr id="0" name=""/>
        <dsp:cNvSpPr/>
      </dsp:nvSpPr>
      <dsp:spPr>
        <a:xfrm rot="5400000">
          <a:off x="-122091" y="2983380"/>
          <a:ext cx="813940" cy="56975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 rot="-5400000">
        <a:off x="0" y="3146168"/>
        <a:ext cx="569758" cy="244182"/>
      </dsp:txXfrm>
    </dsp:sp>
    <dsp:sp modelId="{6FFBA619-43DA-4513-B58C-9584A88AFBF2}">
      <dsp:nvSpPr>
        <dsp:cNvPr id="0" name=""/>
        <dsp:cNvSpPr/>
      </dsp:nvSpPr>
      <dsp:spPr>
        <a:xfrm rot="5400000">
          <a:off x="4196812" y="-765764"/>
          <a:ext cx="529061" cy="778316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медаль Петра Лесгафта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69759" y="2887116"/>
        <a:ext cx="7757342" cy="477407"/>
      </dsp:txXfrm>
    </dsp:sp>
    <dsp:sp modelId="{4D84431E-3002-4691-965D-C7A17910B690}">
      <dsp:nvSpPr>
        <dsp:cNvPr id="0" name=""/>
        <dsp:cNvSpPr/>
      </dsp:nvSpPr>
      <dsp:spPr>
        <a:xfrm rot="5400000">
          <a:off x="-122091" y="3698057"/>
          <a:ext cx="813940" cy="56975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 rot="-5400000">
        <a:off x="0" y="3860845"/>
        <a:ext cx="569758" cy="244182"/>
      </dsp:txXfrm>
    </dsp:sp>
    <dsp:sp modelId="{B4328170-5D64-4639-8558-A1B408C2D9C9}">
      <dsp:nvSpPr>
        <dsp:cNvPr id="0" name=""/>
        <dsp:cNvSpPr/>
      </dsp:nvSpPr>
      <dsp:spPr>
        <a:xfrm rot="5400000">
          <a:off x="4196812" y="-51087"/>
          <a:ext cx="529061" cy="778316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Почетный знак «За заслуги в развитии физической культуры и спорта»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69759" y="3601793"/>
        <a:ext cx="7757342" cy="4774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502999"/>
          </a:xfrm>
          <a:prstGeom prst="rect">
            <a:avLst/>
          </a:prstGeom>
        </p:spPr>
        <p:txBody>
          <a:bodyPr vert="horz" lIns="92784" tIns="46392" rIns="92784" bIns="4639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502999"/>
          </a:xfrm>
          <a:prstGeom prst="rect">
            <a:avLst/>
          </a:prstGeom>
        </p:spPr>
        <p:txBody>
          <a:bodyPr vert="horz" lIns="92784" tIns="46392" rIns="92784" bIns="46392" rtlCol="0"/>
          <a:lstStyle>
            <a:lvl1pPr algn="r">
              <a:defRPr sz="1200"/>
            </a:lvl1pPr>
          </a:lstStyle>
          <a:p>
            <a:fld id="{40B4AE70-B42F-4B61-BA73-38D34D72C022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54063"/>
            <a:ext cx="5029200" cy="3773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84" tIns="46392" rIns="92784" bIns="4639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78495"/>
            <a:ext cx="5486400" cy="4526994"/>
          </a:xfrm>
          <a:prstGeom prst="rect">
            <a:avLst/>
          </a:prstGeom>
        </p:spPr>
        <p:txBody>
          <a:bodyPr vert="horz" lIns="92784" tIns="46392" rIns="92784" bIns="4639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55244"/>
            <a:ext cx="2971800" cy="502999"/>
          </a:xfrm>
          <a:prstGeom prst="rect">
            <a:avLst/>
          </a:prstGeom>
        </p:spPr>
        <p:txBody>
          <a:bodyPr vert="horz" lIns="92784" tIns="46392" rIns="92784" bIns="4639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4" y="9555244"/>
            <a:ext cx="2971800" cy="502999"/>
          </a:xfrm>
          <a:prstGeom prst="rect">
            <a:avLst/>
          </a:prstGeom>
        </p:spPr>
        <p:txBody>
          <a:bodyPr vert="horz" lIns="92784" tIns="46392" rIns="92784" bIns="46392" rtlCol="0" anchor="b"/>
          <a:lstStyle>
            <a:lvl1pPr algn="r">
              <a:defRPr sz="1200"/>
            </a:lvl1pPr>
          </a:lstStyle>
          <a:p>
            <a:fld id="{A076672D-06C8-4286-A1A8-B173061966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96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C570216-D3E5-478D-A254-A8ADA7677401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DDBC7DA-DEC7-46F0-80B1-1A7242D76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570216-D3E5-478D-A254-A8ADA7677401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DBC7DA-DEC7-46F0-80B1-1A7242D76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570216-D3E5-478D-A254-A8ADA7677401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DBC7DA-DEC7-46F0-80B1-1A7242D76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570216-D3E5-478D-A254-A8ADA7677401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DBC7DA-DEC7-46F0-80B1-1A7242D769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570216-D3E5-478D-A254-A8ADA7677401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DBC7DA-DEC7-46F0-80B1-1A7242D769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570216-D3E5-478D-A254-A8ADA7677401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DBC7DA-DEC7-46F0-80B1-1A7242D769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570216-D3E5-478D-A254-A8ADA7677401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DBC7DA-DEC7-46F0-80B1-1A7242D76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570216-D3E5-478D-A254-A8ADA7677401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DBC7DA-DEC7-46F0-80B1-1A7242D769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570216-D3E5-478D-A254-A8ADA7677401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DBC7DA-DEC7-46F0-80B1-1A7242D76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C570216-D3E5-478D-A254-A8ADA7677401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DBC7DA-DEC7-46F0-80B1-1A7242D76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C570216-D3E5-478D-A254-A8ADA7677401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DDBC7DA-DEC7-46F0-80B1-1A7242D769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C570216-D3E5-478D-A254-A8ADA7677401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DDBC7DA-DEC7-46F0-80B1-1A7242D76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0628" y="980728"/>
            <a:ext cx="7846640" cy="259228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Наградная политика </a:t>
            </a:r>
            <a:br>
              <a:rPr lang="ru-RU" sz="4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Комитета по физической культуре и спорту </a:t>
            </a:r>
            <a:br>
              <a:rPr lang="ru-RU" sz="4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Мурманской области</a:t>
            </a:r>
            <a:r>
              <a:rPr lang="ru-RU" sz="40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55576" y="0"/>
            <a:ext cx="7772400" cy="1296144"/>
          </a:xfrm>
        </p:spPr>
        <p:txBody>
          <a:bodyPr>
            <a:normAutofit/>
          </a:bodyPr>
          <a:lstStyle/>
          <a:p>
            <a:pPr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Picture 2" descr="ger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273529"/>
            <a:ext cx="1372620" cy="1617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169916"/>
            <a:ext cx="1721496" cy="172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39552" y="116631"/>
            <a:ext cx="8208912" cy="108011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Количество награжденных ведомственными наградами Комитета по физической культуре и спорту </a:t>
            </a:r>
            <a:b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Мурманской области </a:t>
            </a:r>
            <a:r>
              <a:rPr lang="ru-RU" sz="24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2014 году</a:t>
            </a:r>
            <a:endParaRPr lang="ru-RU" sz="2400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51620" y="1700808"/>
            <a:ext cx="3024336" cy="1080120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Почетная грамота</a:t>
            </a:r>
          </a:p>
          <a:p>
            <a:pPr algn="ct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51620" y="3104964"/>
            <a:ext cx="3024336" cy="1080120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Грамота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151620" y="4509120"/>
            <a:ext cx="3024336" cy="1080120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Благодарность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 rot="16200000">
            <a:off x="4752020" y="1772816"/>
            <a:ext cx="144015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6200000">
            <a:off x="4752020" y="3176972"/>
            <a:ext cx="144015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6200000">
            <a:off x="4752020" y="4581128"/>
            <a:ext cx="144015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436096" y="1772816"/>
            <a:ext cx="3024336" cy="864096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 человек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508104" y="3248978"/>
            <a:ext cx="3024336" cy="82809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 человек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508104" y="4689140"/>
            <a:ext cx="3024336" cy="828092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48 человек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02093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5880" y="404664"/>
            <a:ext cx="828092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аграды Губернатора Мурманской области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48132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713855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39552" y="980728"/>
            <a:ext cx="8280920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algn="ctr"/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85750" algn="ctr">
              <a:buFont typeface="Wingdings" pitchFamily="2" charset="2"/>
              <a:buChar char="ü"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2"/>
          <p:cNvSpPr txBox="1">
            <a:spLocks/>
          </p:cNvSpPr>
          <p:nvPr/>
        </p:nvSpPr>
        <p:spPr>
          <a:xfrm>
            <a:off x="539552" y="188640"/>
            <a:ext cx="8229600" cy="11521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lvl="0"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Знак отличия Губернатора Мурманской области 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заслуги в развитии физической культуры и спорта 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Мурманской области»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27004"/>
            <a:ext cx="8352928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документы: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по физической культуре и спорту Мурманской области 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1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направляются документы:</a:t>
            </a:r>
          </a:p>
          <a:p>
            <a:pPr marL="452628" indent="-342900" algn="just"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ходатайство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указанием причины представления 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награждению;</a:t>
            </a:r>
          </a:p>
          <a:p>
            <a:pPr marL="109728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характеристика с указанием конкретных заслуг кандидата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награждение;</a:t>
            </a:r>
          </a:p>
          <a:p>
            <a:pPr marL="109728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кадровая справка о трудовой деятельности.</a:t>
            </a:r>
          </a:p>
          <a:p>
            <a:pPr marL="109728" indent="0" algn="just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109728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денежных вознаграждений и доплат при присвоении наград Мурманской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области: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Разовое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денежное вознаграждение в размере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7 500 рублей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09728" indent="0" algn="just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Нормативное правовое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регулирование: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Губернатора Мурманской области от 28.01.2008 № 6-ПГ «Об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Положения о знаке отличия Губернатора Мурманской области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заслуги в развитии физической культуры и спорта в Мурманской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79657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представления к награде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5194920" cy="4649002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награждаются работники сферы физической культуры, спортсмены, а также лица, внесшие значительный вклад в развитие физической культуры и спорта, имеющие стаж работы в области физической культуры и спорта не менее 10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лет;</a:t>
            </a:r>
          </a:p>
          <a:p>
            <a:pPr marL="109728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наличие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 муниципального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областного или всероссийского органа управления в сфере физической культуры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772816"/>
            <a:ext cx="1937503" cy="3169294"/>
          </a:xfrm>
        </p:spPr>
      </p:pic>
    </p:spTree>
    <p:extLst>
      <p:ext uri="{BB962C8B-B14F-4D97-AF65-F5344CB8AC3E}">
        <p14:creationId xmlns:p14="http://schemas.microsoft.com/office/powerpoint/2010/main" val="93919424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8640"/>
            <a:ext cx="8223728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Документы,  представляемые к награждению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наградами Губернатора Мурманской области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268760"/>
            <a:ext cx="828092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800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ходатайство</a:t>
            </a:r>
          </a:p>
          <a:p>
            <a:pPr marL="285750" indent="-285750" algn="ctr">
              <a:buFont typeface="Wingdings" pitchFamily="2" charset="2"/>
              <a:buChar char="ü"/>
            </a:pP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характеристика</a:t>
            </a:r>
          </a:p>
          <a:p>
            <a:pPr marL="285750" indent="-285750" algn="ctr">
              <a:buFont typeface="Wingdings" pitchFamily="2" charset="2"/>
              <a:buChar char="ü"/>
            </a:pP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выписка из протокола общего собрания трудового коллектива</a:t>
            </a:r>
          </a:p>
          <a:p>
            <a:pPr marL="285750" indent="-285750" algn="ctr">
              <a:buFont typeface="Wingdings" pitchFamily="2" charset="2"/>
              <a:buChar char="ü"/>
            </a:pP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кадровая справка о трудовой деятельности</a:t>
            </a:r>
          </a:p>
          <a:p>
            <a:pPr marL="285750" indent="-285750" algn="ctr">
              <a:buFont typeface="Wingdings" pitchFamily="2" charset="2"/>
              <a:buChar char="ü"/>
            </a:pP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производственная справка о предприятии, если награждение производится в связи с юбилеем предприятия</a:t>
            </a:r>
          </a:p>
          <a:p>
            <a:pPr marL="285750" indent="-285750" algn="ctr">
              <a:buFont typeface="Wingdings" pitchFamily="2" charset="2"/>
              <a:buChar char="ü"/>
            </a:pP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справка о средней заработной плате на предприятии в случае представления к награде руководителя предприятия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49143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0897856"/>
              </p:ext>
            </p:extLst>
          </p:nvPr>
        </p:nvGraphicFramePr>
        <p:xfrm>
          <a:off x="179512" y="1052736"/>
          <a:ext cx="8640960" cy="4954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457200" y="329734"/>
            <a:ext cx="82296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аграды Мурманской области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16057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Почетный работник физической культуры и спорту Мурманской области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1"/>
          <p:cNvSpPr>
            <a:spLocks noGrp="1"/>
          </p:cNvSpPr>
          <p:nvPr>
            <p:ph idx="1"/>
          </p:nvPr>
        </p:nvSpPr>
        <p:spPr>
          <a:xfrm>
            <a:off x="323528" y="1340768"/>
            <a:ext cx="8352928" cy="4896544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 marL="109728" indent="0" algn="just">
              <a:buNone/>
            </a:pPr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</a:t>
            </a:r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документы: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ходатайство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коллектива организации о награждении на имя Губернатора Мурманской области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09728" indent="0" algn="just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выписка из протокола собрания (совета) трудового коллектива с решением ходатайствовать о представлении работника к награждению наградой;</a:t>
            </a:r>
          </a:p>
          <a:p>
            <a:pPr marL="109728" indent="0" algn="just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к награждению почетным званием по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форме, утвержденной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постановлением Губернатора Мурманской области; </a:t>
            </a:r>
          </a:p>
          <a:p>
            <a:pPr marL="109728" indent="0" algn="just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согласование с руководителем исполнительного органа государственной власти Мурманской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области;</a:t>
            </a:r>
          </a:p>
          <a:p>
            <a:pPr marL="109728" indent="0" algn="just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дополнительные документы о поддержке кандидата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обращения,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сведения, ходатайства, публикации).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  <a:p>
            <a:pPr marL="109728" indent="0" algn="just">
              <a:buNone/>
            </a:pP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marL="109728" indent="0" algn="just">
              <a:buNone/>
            </a:pPr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денежных вознаграждений и доплат при присвоении наград Мурманской области: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Разовое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денежное вознаграждение в размере </a:t>
            </a:r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7 500 рублей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09728" indent="0" algn="just">
              <a:buNone/>
            </a:pP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Нормативное </a:t>
            </a:r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правовое регулирование: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Мурманской области от 20.12.2001 № 318-01-ЗМО «О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наградах и премиях Мурманской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области»;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Губернатора Мурманской области от 20.11.2013 № 181-ПГ «Об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положения о звании Мурманской области "Почетный работник физической культуры и спорта Мурманской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области»;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Губернатора Мурманской области от 25.02.2014 № 21-ПГ «Об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формы представления к награждению почетным званием Мурманской области по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профессиям».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200"/>
              </a:spcBef>
              <a:buFontTx/>
              <a:buChar char="-"/>
            </a:pPr>
            <a:endParaRPr lang="ru-RU" sz="1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lvl="0" indent="0" algn="r">
              <a:spcBef>
                <a:spcPts val="1200"/>
              </a:spcBef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8615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представления к награде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5194920" cy="4649002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профессиональная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в Мурманской области не менее 20 лет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09728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наличие награды (поощрения) Комитета по физической культуре и спорту Мурманской области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09728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наличие награды Губернатора Мурманской области.</a:t>
            </a:r>
          </a:p>
          <a:p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492896"/>
            <a:ext cx="2228998" cy="2334028"/>
          </a:xfrm>
        </p:spPr>
      </p:pic>
    </p:spTree>
    <p:extLst>
      <p:ext uri="{BB962C8B-B14F-4D97-AF65-F5344CB8AC3E}">
        <p14:creationId xmlns:p14="http://schemas.microsoft.com/office/powerpoint/2010/main" val="333610941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115212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Ведомственные награды </a:t>
            </a:r>
            <a:b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спорта Российской Федерации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665094"/>
              </p:ext>
            </p:extLst>
          </p:nvPr>
        </p:nvGraphicFramePr>
        <p:xfrm>
          <a:off x="467544" y="1628800"/>
          <a:ext cx="835292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2302296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1"/>
          <p:cNvSpPr>
            <a:spLocks noGrp="1"/>
          </p:cNvSpPr>
          <p:nvPr>
            <p:ph idx="1"/>
          </p:nvPr>
        </p:nvSpPr>
        <p:spPr>
          <a:xfrm>
            <a:off x="467544" y="1268760"/>
            <a:ext cx="8352928" cy="4752528"/>
          </a:xfrm>
          <a:ln>
            <a:noFill/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Положения о ведомственных наградах Министерства спорта Российской Федерации и Порядок награждения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утверждены приказом 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Министерства спорта Российской Федерации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17 августа 2012 года № 88</a:t>
            </a:r>
          </a:p>
          <a:p>
            <a:pPr marL="109728" indent="0">
              <a:buFont typeface="Wingdings" pitchFamily="2" charset="2"/>
              <a:buChar char="Ø"/>
            </a:pPr>
            <a:endParaRPr lang="ru-RU" sz="2200" dirty="0" smtClean="0"/>
          </a:p>
          <a:p>
            <a:pPr lvl="0" algn="just">
              <a:buClr>
                <a:srgbClr val="2DA2BF"/>
              </a:buClr>
              <a:buFont typeface="Wingdings" pitchFamily="2" charset="2"/>
              <a:buChar char="Ø"/>
            </a:pPr>
            <a:endParaRPr lang="ru-RU" sz="1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lvl="0" indent="0">
              <a:spcBef>
                <a:spcPts val="1200"/>
              </a:spcBef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76103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адача наградной политики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 algn="ctr">
              <a:buNone/>
            </a:pPr>
            <a:endParaRPr lang="ru-RU" sz="3600" dirty="0" smtClean="0"/>
          </a:p>
          <a:p>
            <a:pPr marL="109728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Награждение граждан, коллективов, организаций, работающих в сфере физической культуры и спорта, а также иных лиц является одним из элементов системы мотивации на достижение целей в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развитии и популяризации отрасли</a:t>
            </a:r>
          </a:p>
        </p:txBody>
      </p:sp>
    </p:spTree>
    <p:extLst>
      <p:ext uri="{BB962C8B-B14F-4D97-AF65-F5344CB8AC3E}">
        <p14:creationId xmlns:p14="http://schemas.microsoft.com/office/powerpoint/2010/main" val="36440415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1"/>
          <p:cNvSpPr>
            <a:spLocks noGrp="1"/>
          </p:cNvSpPr>
          <p:nvPr>
            <p:ph idx="1"/>
          </p:nvPr>
        </p:nvSpPr>
        <p:spPr>
          <a:xfrm>
            <a:off x="467544" y="620688"/>
            <a:ext cx="8352928" cy="5400600"/>
          </a:xfrm>
          <a:ln>
            <a:noFill/>
          </a:ln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к награждению ведомственными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наградами Министерства спорта РФ,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приуроченные к празднованию Дня физкультурника (2-я суббота августа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быть представлены в Министерство не позднее чем за три месяца до праздника, а к юбилейным, памятным датам – не позднее, чем за два месяца до наступления соответствующей даты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09728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Последующее представление к награждению ведомственными наградами Министерства производится не ранее чем через 2 года после предыдущего награждения, в исключительных случаях решение о награждении принимается Министром спорта Российской Федерации. </a:t>
            </a:r>
          </a:p>
          <a:p>
            <a:pPr marL="109728" indent="0">
              <a:buNone/>
            </a:pPr>
            <a:endParaRPr lang="ru-RU" sz="2200" dirty="0" smtClean="0"/>
          </a:p>
          <a:p>
            <a:pPr lvl="0" algn="just">
              <a:buClr>
                <a:srgbClr val="2DA2BF"/>
              </a:buClr>
              <a:buFont typeface="Wingdings" pitchFamily="2" charset="2"/>
              <a:buChar char="Ø"/>
            </a:pPr>
            <a:endParaRPr lang="ru-RU" sz="1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lvl="0" indent="0">
              <a:spcBef>
                <a:spcPts val="1200"/>
              </a:spcBef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46513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882547"/>
          </a:xfrm>
        </p:spPr>
        <p:txBody>
          <a:bodyPr>
            <a:noAutofit/>
          </a:bodyPr>
          <a:lstStyle/>
          <a:p>
            <a:pPr marL="109728" lvl="0" indent="0" algn="just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Неукоснительное соблюдение и правильное применение наградного законодательства</a:t>
            </a:r>
          </a:p>
          <a:p>
            <a:pPr marL="109728" lvl="0" indent="0" algn="just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Строгое соблюдение последовательности награждения, учитывая иерархию наград</a:t>
            </a:r>
          </a:p>
          <a:p>
            <a:pPr marL="109728" lvl="0" indent="0" algn="just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Обеспечение соответствия вида награды характеру и степени заслуг гражданина </a:t>
            </a:r>
          </a:p>
          <a:p>
            <a:pPr marL="109728" lvl="0" indent="0" algn="just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 Очередность награждения (соблюдение срока очередного награждения за конкретные новые достижения)</a:t>
            </a:r>
          </a:p>
          <a:p>
            <a:pPr marL="109728" lvl="0" indent="0" algn="just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5. Отбор кандидатов с учетом конкретного личного вклада награждаемого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требования к наградной работе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75527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9747616"/>
              </p:ext>
            </p:extLst>
          </p:nvPr>
        </p:nvGraphicFramePr>
        <p:xfrm>
          <a:off x="457200" y="148132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последовательности награждения (иерархия наград)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39232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1"/>
          <p:cNvSpPr>
            <a:spLocks noGrp="1"/>
          </p:cNvSpPr>
          <p:nvPr>
            <p:ph idx="1"/>
          </p:nvPr>
        </p:nvSpPr>
        <p:spPr>
          <a:xfrm>
            <a:off x="467544" y="1268760"/>
            <a:ext cx="8352928" cy="4752528"/>
          </a:xfrm>
          <a:ln>
            <a:noFill/>
          </a:ln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Порядок награждения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ведомственными наградами Комитета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физической культуре и спорту Мурманской области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утвержден приказом Комитета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физической культуре и спорту Мурманской области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24 ноября 2009 года № 712</a:t>
            </a:r>
          </a:p>
          <a:p>
            <a:pPr marL="109728" indent="0">
              <a:buFont typeface="Wingdings" pitchFamily="2" charset="2"/>
              <a:buChar char="Ø"/>
            </a:pPr>
            <a:endParaRPr lang="ru-RU" sz="2200" dirty="0" smtClean="0"/>
          </a:p>
          <a:p>
            <a:pPr lvl="0" algn="just">
              <a:buClr>
                <a:srgbClr val="2DA2BF"/>
              </a:buClr>
              <a:buFont typeface="Wingdings" pitchFamily="2" charset="2"/>
              <a:buChar char="Ø"/>
            </a:pPr>
            <a:endParaRPr lang="ru-RU" sz="1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lvl="0" indent="0">
              <a:spcBef>
                <a:spcPts val="1200"/>
              </a:spcBef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70514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39552" y="116631"/>
            <a:ext cx="8208912" cy="108011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Последовательность награждения ведомственными наградами Комитета по физической культуре и спорту </a:t>
            </a:r>
            <a:b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Мурманской области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51620" y="1700808"/>
            <a:ext cx="3024336" cy="1080120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Почетная грамота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(разовое денежное вознаграждение 5 000 рублей)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51620" y="3104964"/>
            <a:ext cx="3024336" cy="1080120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Грамота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151620" y="4509120"/>
            <a:ext cx="3024336" cy="1080120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Благодарность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 rot="16200000">
            <a:off x="4752020" y="1772816"/>
            <a:ext cx="144015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6200000">
            <a:off x="4752020" y="3176972"/>
            <a:ext cx="144015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6200000">
            <a:off x="4752020" y="4581128"/>
            <a:ext cx="144015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436096" y="1376771"/>
            <a:ext cx="3024336" cy="1512168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ранее чем за 2 года награждение Грамотой, стаж работы в сфере физической культуры и спорта не менее 10 лет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508104" y="3068960"/>
            <a:ext cx="3024336" cy="1440160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 наличии Благодарности, стаж работы в сфере физической культуры и спорта не менее 5 лет</a:t>
            </a:r>
          </a:p>
          <a:p>
            <a:pPr algn="ctr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508104" y="4689140"/>
            <a:ext cx="3024336" cy="18362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успехи в трудовой, административной деятельности, за активную помощь в организации и проведении мероприятий, за высокие спортивные результаты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трелка вверх 17"/>
          <p:cNvSpPr/>
          <p:nvPr/>
        </p:nvSpPr>
        <p:spPr>
          <a:xfrm>
            <a:off x="2375756" y="2780928"/>
            <a:ext cx="288032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>
            <a:off x="2375756" y="4221088"/>
            <a:ext cx="288032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33069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115212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Порядок награждения ведомственными наградами Комитета по физической культуре и спорту </a:t>
            </a:r>
            <a:b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Мурманской области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1"/>
          <p:cNvSpPr>
            <a:spLocks noGrp="1"/>
          </p:cNvSpPr>
          <p:nvPr>
            <p:ph idx="1"/>
          </p:nvPr>
        </p:nvSpPr>
        <p:spPr>
          <a:xfrm>
            <a:off x="467544" y="1628800"/>
            <a:ext cx="8352928" cy="4392488"/>
          </a:xfrm>
          <a:ln>
            <a:noFill/>
          </a:ln>
        </p:spPr>
        <p:txBody>
          <a:bodyPr>
            <a:normAutofit/>
          </a:bodyPr>
          <a:lstStyle/>
          <a:p>
            <a:pPr marL="0" indent="4572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одатайство о награждении возбуждается коллективом, где работает кандидат на награждение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документы (характеристика на награждаемого) направляются в Комитет по физической культуре и спорту Мурманской области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 рассматриваются на заседании Совета по награждению, присвоению спортивных и почетных спортивных званий при Комитете по физической культуре и спорту Мурманской области (последняя среда месяца)</a:t>
            </a:r>
          </a:p>
          <a:p>
            <a:pPr marL="0" indent="457200" algn="just">
              <a:spcBef>
                <a:spcPts val="0"/>
              </a:spcBef>
              <a:buFont typeface="Wingdings" pitchFamily="2" charset="2"/>
              <a:buChar char="Ø"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Font typeface="Wingdings" pitchFamily="2" charset="2"/>
              <a:buChar char="Ø"/>
            </a:pPr>
            <a:endParaRPr lang="ru-RU" sz="2200" dirty="0" smtClean="0"/>
          </a:p>
          <a:p>
            <a:pPr lvl="0" algn="just">
              <a:buClr>
                <a:srgbClr val="2DA2BF"/>
              </a:buClr>
              <a:buFont typeface="Wingdings" pitchFamily="2" charset="2"/>
              <a:buChar char="Ø"/>
            </a:pPr>
            <a:endParaRPr lang="ru-RU" sz="1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lvl="0" indent="0">
              <a:spcBef>
                <a:spcPts val="1200"/>
              </a:spcBef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0666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1"/>
          <p:cNvSpPr>
            <a:spLocks noGrp="1"/>
          </p:cNvSpPr>
          <p:nvPr>
            <p:ph idx="1"/>
          </p:nvPr>
        </p:nvSpPr>
        <p:spPr>
          <a:xfrm>
            <a:off x="467544" y="620688"/>
            <a:ext cx="8352928" cy="5400600"/>
          </a:xfrm>
          <a:ln>
            <a:noFill/>
          </a:ln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к награждению наградами Комитета по физической культуре и спорту Мурманской области, приуроченные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юбилейным датам или 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празднованию Дня физкультурника, должны быть представлены в Комитет не позднее, чем за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месяц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наступления соответствующей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даты.</a:t>
            </a:r>
          </a:p>
          <a:p>
            <a:pPr marL="109728" indent="0" algn="just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Последующее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к награждению наградами Комитета производится не ранее чем через 2 года за новые конкретные заслуги после предыдущего награждения, в исключительных случаях решение о награждении принимается председателем Комитета. 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200" dirty="0" smtClean="0"/>
          </a:p>
          <a:p>
            <a:pPr lvl="0" algn="just">
              <a:buClr>
                <a:srgbClr val="2DA2BF"/>
              </a:buClr>
              <a:buFont typeface="Wingdings" pitchFamily="2" charset="2"/>
              <a:buChar char="Ø"/>
            </a:pPr>
            <a:endParaRPr lang="ru-RU" sz="1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lvl="0" indent="0">
              <a:spcBef>
                <a:spcPts val="1200"/>
              </a:spcBef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14310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115212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Требования к оформлению характеристики </a:t>
            </a:r>
            <a:b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кандидата к награждению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1"/>
          <p:cNvSpPr>
            <a:spLocks noGrp="1"/>
          </p:cNvSpPr>
          <p:nvPr>
            <p:ph idx="1"/>
          </p:nvPr>
        </p:nvSpPr>
        <p:spPr>
          <a:xfrm>
            <a:off x="467544" y="1628800"/>
            <a:ext cx="8352928" cy="4392488"/>
          </a:xfrm>
          <a:ln>
            <a:noFill/>
          </a:ln>
        </p:spPr>
        <p:txBody>
          <a:bodyPr>
            <a:normAutofit lnSpcReduction="10000"/>
          </a:bodyPr>
          <a:lstStyle/>
          <a:p>
            <a:pPr marL="0" indent="4572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характеристике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указанием конкретных заслуг представляемого к награждению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должны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быть отражены данные, характеризующие личность награждаемого, его квалификацию, конкретные трудовые достижения, сведения об эффективности и качестве работы, участии в общественной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 допускается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вместо заслуг описывать жизненный путь, послужной список или перечислять должностные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обязанности</a:t>
            </a:r>
          </a:p>
          <a:p>
            <a:pPr marL="0" indent="4572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Характеристика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должна быть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ёмкой, лаконичной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содержать конкретные личные заслуги, ранее не отмеченные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наградами Комитета по физической культуре и спорту Мурманской области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spcBef>
                <a:spcPts val="0"/>
              </a:spcBef>
              <a:buFont typeface="Wingdings" pitchFamily="2" charset="2"/>
              <a:buChar char="Ø"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Font typeface="Wingdings" pitchFamily="2" charset="2"/>
              <a:buChar char="Ø"/>
            </a:pPr>
            <a:endParaRPr lang="ru-RU" sz="2200" dirty="0" smtClean="0"/>
          </a:p>
          <a:p>
            <a:pPr lvl="0" algn="just">
              <a:buClr>
                <a:srgbClr val="2DA2BF"/>
              </a:buClr>
              <a:buFont typeface="Wingdings" pitchFamily="2" charset="2"/>
              <a:buChar char="Ø"/>
            </a:pPr>
            <a:endParaRPr lang="ru-RU" sz="1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lvl="0" indent="0">
              <a:spcBef>
                <a:spcPts val="1200"/>
              </a:spcBef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32026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5238</TotalTime>
  <Words>1008</Words>
  <Application>Microsoft Office PowerPoint</Application>
  <PresentationFormat>Экран (4:3)</PresentationFormat>
  <Paragraphs>150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Calibri</vt:lpstr>
      <vt:lpstr>Lucida Sans Unicode</vt:lpstr>
      <vt:lpstr>Times New Roman</vt:lpstr>
      <vt:lpstr>Verdana</vt:lpstr>
      <vt:lpstr>Wingdings</vt:lpstr>
      <vt:lpstr>Wingdings 2</vt:lpstr>
      <vt:lpstr>Wingdings 3</vt:lpstr>
      <vt:lpstr>Открытая</vt:lpstr>
      <vt:lpstr>  Наградная политика  Комитета по физической культуре и спорту  Мурманской области </vt:lpstr>
      <vt:lpstr>Задача наградной политики</vt:lpstr>
      <vt:lpstr> Основные требования к наградной работе  </vt:lpstr>
      <vt:lpstr>Принцип последовательности награждения (иерархия наград)</vt:lpstr>
      <vt:lpstr>Презентация PowerPoint</vt:lpstr>
      <vt:lpstr>Последовательность награждения ведомственными наградами Комитета по физической культуре и спорту  Мурманской области</vt:lpstr>
      <vt:lpstr>Порядок награждения ведомственными наградами Комитета по физической культуре и спорту  Мурманской области </vt:lpstr>
      <vt:lpstr>Презентация PowerPoint</vt:lpstr>
      <vt:lpstr>Требования к оформлению характеристики  на кандидата к награждению</vt:lpstr>
      <vt:lpstr>Количество награжденных ведомственными наградами Комитета по физической культуре и спорту  Мурманской области в 2014 году</vt:lpstr>
      <vt:lpstr>Презентация PowerPoint</vt:lpstr>
      <vt:lpstr>Презентация PowerPoint</vt:lpstr>
      <vt:lpstr>Условия представления к награде</vt:lpstr>
      <vt:lpstr>Презентация PowerPoint</vt:lpstr>
      <vt:lpstr>Награды Мурманской области</vt:lpstr>
      <vt:lpstr>Почетный работник физической культуры и спорту Мурманской области</vt:lpstr>
      <vt:lpstr>Условия представления к награде</vt:lpstr>
      <vt:lpstr>Ведомственные награды  Министерства спорта Российской Федерации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vvmedvedeva</dc:creator>
  <cp:lastModifiedBy>Осипова М.В.</cp:lastModifiedBy>
  <cp:revision>508</cp:revision>
  <cp:lastPrinted>2015-04-22T10:39:00Z</cp:lastPrinted>
  <dcterms:created xsi:type="dcterms:W3CDTF">2014-03-17T12:07:03Z</dcterms:created>
  <dcterms:modified xsi:type="dcterms:W3CDTF">2015-05-01T15:07:10Z</dcterms:modified>
</cp:coreProperties>
</file>