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317" r:id="rId2"/>
    <p:sldId id="371" r:id="rId3"/>
    <p:sldId id="396" r:id="rId4"/>
    <p:sldId id="398" r:id="rId5"/>
    <p:sldId id="397" r:id="rId6"/>
    <p:sldId id="399" r:id="rId7"/>
    <p:sldId id="400" r:id="rId8"/>
    <p:sldId id="401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394" r:id="rId20"/>
  </p:sldIdLst>
  <p:sldSz cx="9144000" cy="6858000" type="screen4x3"/>
  <p:notesSz cx="6858000" cy="100599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B99"/>
    <a:srgbClr val="06425B"/>
    <a:srgbClr val="000000"/>
    <a:srgbClr val="C00000"/>
    <a:srgbClr val="FF7C80"/>
    <a:srgbClr val="CC0000"/>
    <a:srgbClr val="30ADCA"/>
    <a:srgbClr val="6AC4D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22" y="-102"/>
      </p:cViewPr>
      <p:guideLst>
        <p:guide orient="horz" pos="316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502999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502999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40B4AE70-B42F-4B61-BA73-38D34D72C022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54063"/>
            <a:ext cx="5029200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8495"/>
            <a:ext cx="5486400" cy="4526994"/>
          </a:xfrm>
          <a:prstGeom prst="rect">
            <a:avLst/>
          </a:prstGeom>
        </p:spPr>
        <p:txBody>
          <a:bodyPr vert="horz" lIns="92784" tIns="46392" rIns="92784" bIns="4639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55244"/>
            <a:ext cx="2971800" cy="502999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555244"/>
            <a:ext cx="2971800" cy="502999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A076672D-06C8-4286-A1A8-B17306196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9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570216-D3E5-478D-A254-A8ADA7677401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DDBC7DA-DEC7-46F0-80B1-1A7242D7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98529"/>
            <a:ext cx="7344817" cy="4570631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</a:t>
            </a:r>
            <a:b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</a:t>
            </a:r>
            <a:r>
              <a:rPr lang="ru-RU" sz="36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зачета </a:t>
            </a: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sz="36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 Мурманской области </a:t>
            </a: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результатам спортивных мероприятий, включенных в программу 84-го международного традиционного Праздника Севера</a:t>
            </a:r>
          </a:p>
        </p:txBody>
      </p:sp>
      <p:pic>
        <p:nvPicPr>
          <p:cNvPr id="7" name="Picture 2" descr="ge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216"/>
            <a:ext cx="1152128" cy="1357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554" y="5229200"/>
            <a:ext cx="144016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1" descr="C:\Users\osipova\Desktop\МОИ ДОКУМЕНТЫ\Праздник Севера 2017 год\1 заседание\праздник север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440160" cy="252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271918"/>
              </p:ext>
            </p:extLst>
          </p:nvPr>
        </p:nvGraphicFramePr>
        <p:xfrm>
          <a:off x="323528" y="1340771"/>
          <a:ext cx="8280918" cy="452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435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93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Александровск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ЕЗДОВОЙ СПОРТ </a:t>
            </a:r>
            <a:endParaRPr lang="ru-RU" sz="3600" dirty="0"/>
          </a:p>
        </p:txBody>
      </p:sp>
      <p:pic>
        <p:nvPicPr>
          <p:cNvPr id="8194" name="Picture 2" descr="dog-438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93610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1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156646"/>
              </p:ext>
            </p:extLst>
          </p:nvPr>
        </p:nvGraphicFramePr>
        <p:xfrm>
          <a:off x="323528" y="2276872"/>
          <a:ext cx="8280918" cy="2392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648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1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3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Ловозерский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р-он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НАЦИОНАЛЬНЫЕ </a:t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ВИДЫ СПОРТА</a:t>
            </a:r>
            <a:endParaRPr lang="ru-RU" sz="3600" dirty="0"/>
          </a:p>
        </p:txBody>
      </p:sp>
      <p:pic>
        <p:nvPicPr>
          <p:cNvPr id="9218" name="Picture 2" descr="1456287027_1455097511_emblema-sorevnovani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1296144" cy="116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2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018110"/>
              </p:ext>
            </p:extLst>
          </p:nvPr>
        </p:nvGraphicFramePr>
        <p:xfrm>
          <a:off x="251519" y="621756"/>
          <a:ext cx="8496947" cy="6119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2791"/>
                <a:gridCol w="1393539"/>
                <a:gridCol w="1393539"/>
                <a:gridCol w="1393539"/>
                <a:gridCol w="1393539"/>
              </a:tblGrid>
              <a:tr h="3689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11,26 %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9,89 %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5,28 %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Александровск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20,53 %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Заозерск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Видяево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4,73 %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Кандалакшский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6,85 %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8,16 %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Печенгский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5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Ловозерский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5,63 %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2437" y="117475"/>
            <a:ext cx="8229600" cy="5032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МАРАФОН</a:t>
            </a:r>
            <a:endParaRPr lang="ru-RU" sz="3400" dirty="0"/>
          </a:p>
        </p:txBody>
      </p:sp>
      <p:pic>
        <p:nvPicPr>
          <p:cNvPr id="10242" name="Picture 2" descr="186482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9398"/>
            <a:ext cx="652086" cy="10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4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18797"/>
              </p:ext>
            </p:extLst>
          </p:nvPr>
        </p:nvGraphicFramePr>
        <p:xfrm>
          <a:off x="323528" y="1340771"/>
          <a:ext cx="8280918" cy="4464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479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2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Ловозерский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СКАНДИНАВСКАЯ ХОДЬБА </a:t>
            </a:r>
            <a:endParaRPr lang="ru-RU" sz="3600" dirty="0"/>
          </a:p>
        </p:txBody>
      </p:sp>
      <p:pic>
        <p:nvPicPr>
          <p:cNvPr id="11266" name="Picture 2" descr="depositphotos_146997031-stock-illustration-nordic-walking-icon-in-lin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936104" cy="88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52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66345"/>
              </p:ext>
            </p:extLst>
          </p:nvPr>
        </p:nvGraphicFramePr>
        <p:xfrm>
          <a:off x="323528" y="1268759"/>
          <a:ext cx="8280918" cy="5111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442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Видяево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6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Кандалакшский р-он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р-он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Ловозерский</a:t>
                      </a: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р-он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р-он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ОХОТНИЧИЙ БИАТЛОН </a:t>
            </a:r>
            <a:endParaRPr lang="ru-RU" sz="3600" dirty="0"/>
          </a:p>
        </p:txBody>
      </p:sp>
      <p:pic>
        <p:nvPicPr>
          <p:cNvPr id="12290" name="Рисунок 6" descr="Спортивная стрельб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93610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77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Команда приносит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копилку своего муниципального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1 место –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 8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– 6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4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– 4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5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– 2 балла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командных соревнований</a:t>
            </a:r>
            <a:endParaRPr lang="ru-RU" sz="3600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615430"/>
              </p:ext>
            </p:extLst>
          </p:nvPr>
        </p:nvGraphicFramePr>
        <p:xfrm>
          <a:off x="1259632" y="2276870"/>
          <a:ext cx="6624737" cy="2232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0514"/>
                <a:gridCol w="1616541"/>
                <a:gridCol w="1617682"/>
              </a:tblGrid>
              <a:tr h="696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8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8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ХОККЕЙ С МЯЧОМ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3" name="Рисунок 7" descr="Хоккей на тра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2696"/>
            <a:ext cx="93610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9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18487"/>
              </p:ext>
            </p:extLst>
          </p:nvPr>
        </p:nvGraphicFramePr>
        <p:xfrm>
          <a:off x="1043609" y="1772815"/>
          <a:ext cx="7344814" cy="4243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9047"/>
                <a:gridCol w="1792251"/>
                <a:gridCol w="1793516"/>
              </a:tblGrid>
              <a:tr h="651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МИНИ-ФУТБОЛ НА СНЕГУ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 descr="Футбо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100811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9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585660"/>
              </p:ext>
            </p:extLst>
          </p:nvPr>
        </p:nvGraphicFramePr>
        <p:xfrm>
          <a:off x="251519" y="692701"/>
          <a:ext cx="8064896" cy="6000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8292"/>
                <a:gridCol w="1968302"/>
                <a:gridCol w="1968302"/>
              </a:tblGrid>
              <a:tr h="4645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400" i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баллов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Кандалакшский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Ловозерский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Александровск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Печенгский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Видяево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Заозерск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2437" y="117475"/>
            <a:ext cx="8229600" cy="5032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ТАБЛИЦА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4965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43064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r>
              <a:rPr lang="ru-RU" sz="6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br>
              <a:rPr lang="ru-RU" sz="6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i="1" dirty="0"/>
          </a:p>
        </p:txBody>
      </p:sp>
      <p:pic>
        <p:nvPicPr>
          <p:cNvPr id="5" name="Рисунок 1" descr="C:\Users\osipova\Desktop\МОИ ДОКУМЕНТЫ\Праздник Севера 2017 год\1 заседание\праздник север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052736"/>
            <a:ext cx="3091668" cy="545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52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048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</a:t>
            </a:r>
            <a:r>
              <a:rPr lang="ru-RU" sz="36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зачета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популяризация физической культуры и спорта в муниципальных образований Мурманской области.</a:t>
            </a:r>
          </a:p>
          <a:p>
            <a:pPr marL="109728" indent="0" algn="just"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массовое привлечение жителей к систематическим занятиям физической культурой и спортом;	</a:t>
            </a:r>
          </a:p>
          <a:p>
            <a:pPr marL="109728" indent="0" algn="just"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пропаганда здорового образа жизни;</a:t>
            </a:r>
          </a:p>
          <a:p>
            <a:pPr marL="109728" indent="0" algn="just"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популяризация зимних видов спорта.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29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167077"/>
              </p:ext>
            </p:extLst>
          </p:nvPr>
        </p:nvGraphicFramePr>
        <p:xfrm>
          <a:off x="107504" y="1700809"/>
          <a:ext cx="8928992" cy="431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3528392"/>
                <a:gridCol w="720080"/>
                <a:gridCol w="4104456"/>
              </a:tblGrid>
              <a:tr h="63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Хоккей с мячом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Ездовой спорт</a:t>
                      </a:r>
                      <a:endParaRPr lang="ru-RU" sz="2800" b="1" kern="5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Конькобежный спорт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Мини-футбол на снегу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Парусный спорт</a:t>
                      </a:r>
                      <a:endParaRPr lang="ru-RU" sz="2800" b="1" kern="5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Скандинавская ходьба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08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Биатлон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Национальные виды спорта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Лыжные гонки</a:t>
                      </a:r>
                      <a:endParaRPr lang="ru-RU" sz="2800" b="1" kern="5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Охотничий биатлон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Горнолыжный спорт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Марафон</a:t>
                      </a:r>
                      <a:endParaRPr lang="ru-RU" sz="2800" b="1" kern="5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зачет 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проводился </a:t>
            </a:r>
            <a:b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спортивным </a:t>
            </a:r>
            <a:r>
              <a:rPr lang="ru-R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мероприятиям</a:t>
            </a:r>
          </a:p>
        </p:txBody>
      </p:sp>
    </p:spTree>
    <p:extLst>
      <p:ext uri="{BB962C8B-B14F-4D97-AF65-F5344CB8AC3E}">
        <p14:creationId xmlns:p14="http://schemas.microsoft.com/office/powerpoint/2010/main" val="18910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DD9E8"/>
            </a:gs>
            <a:gs pos="100000">
              <a:srgbClr val="9FDAE8"/>
            </a:gs>
            <a:gs pos="99000">
              <a:srgbClr val="A2DBE9"/>
            </a:gs>
            <a:gs pos="100000">
              <a:srgbClr val="A8DDEA"/>
            </a:gs>
            <a:gs pos="97000">
              <a:srgbClr val="B4E2ED"/>
            </a:gs>
            <a:gs pos="100000">
              <a:srgbClr val="CDECF3"/>
            </a:gs>
            <a:gs pos="94000">
              <a:schemeClr val="bg1"/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соревнованиях </a:t>
            </a:r>
            <a:r>
              <a:rPr lang="ru-RU" sz="3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двум критериям:</a:t>
            </a:r>
            <a:endParaRPr lang="ru-RU" sz="3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51520" y="1700808"/>
            <a:ext cx="4245868" cy="46805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соотношении количества принявших участие спортсменов отдельно в каждом спортивном мероприятии к количеству занимающихся данным видом спорта в муниципальном образовании согласно статистической отчетности по форме 1-ФК за 2017 год (раздел 5)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1700808"/>
            <a:ext cx="4104456" cy="4680520"/>
          </a:xfrm>
        </p:spPr>
        <p:txBody>
          <a:bodyPr/>
          <a:lstStyle/>
          <a:p>
            <a:pPr marL="109728" indent="0"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по количеству призовых мест, занявших спортсменами муниципального образования, в каждом спортивном мероприятии</a:t>
            </a:r>
          </a:p>
        </p:txBody>
      </p:sp>
    </p:spTree>
    <p:extLst>
      <p:ext uri="{BB962C8B-B14F-4D97-AF65-F5344CB8AC3E}">
        <p14:creationId xmlns:p14="http://schemas.microsoft.com/office/powerpoint/2010/main" val="26465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152238"/>
              </p:ext>
            </p:extLst>
          </p:nvPr>
        </p:nvGraphicFramePr>
        <p:xfrm>
          <a:off x="323528" y="1484787"/>
          <a:ext cx="8280918" cy="4392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67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4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18,23 %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25,45 %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16,86 %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КОНЬКОБЕЖНЫЙ СПОРТ </a:t>
            </a:r>
            <a:endParaRPr lang="ru-RU" sz="3600" dirty="0"/>
          </a:p>
        </p:txBody>
      </p:sp>
      <p:pic>
        <p:nvPicPr>
          <p:cNvPr id="3074" name="Picture 2" descr="Конькобежный спор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632"/>
            <a:ext cx="1162472" cy="116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2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048650"/>
              </p:ext>
            </p:extLst>
          </p:nvPr>
        </p:nvGraphicFramePr>
        <p:xfrm>
          <a:off x="323528" y="1340771"/>
          <a:ext cx="8280918" cy="4536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652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42,86 %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Печенгский район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ПАРУСНЫЙ СПОРТ </a:t>
            </a:r>
            <a:endParaRPr lang="ru-RU" sz="3600" dirty="0"/>
          </a:p>
        </p:txBody>
      </p:sp>
      <p:pic>
        <p:nvPicPr>
          <p:cNvPr id="4099" name="Рисунок 15" descr="http://www.olympic.ru/f-v1749/i/sports/b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632"/>
            <a:ext cx="11521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8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890148"/>
              </p:ext>
            </p:extLst>
          </p:nvPr>
        </p:nvGraphicFramePr>
        <p:xfrm>
          <a:off x="323528" y="1700807"/>
          <a:ext cx="8280918" cy="3456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723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2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5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5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БИАТЛОН</a:t>
            </a:r>
            <a:endParaRPr lang="ru-RU" sz="3600" dirty="0"/>
          </a:p>
        </p:txBody>
      </p:sp>
      <p:pic>
        <p:nvPicPr>
          <p:cNvPr id="5122" name="Рисунок 16" descr="http://www.olympic.ru/f-v1749/i/sports/b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6632"/>
            <a:ext cx="12241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09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903199"/>
              </p:ext>
            </p:extLst>
          </p:nvPr>
        </p:nvGraphicFramePr>
        <p:xfrm>
          <a:off x="251519" y="1052735"/>
          <a:ext cx="8496947" cy="5678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2791"/>
                <a:gridCol w="1393539"/>
                <a:gridCol w="1393539"/>
                <a:gridCol w="1393539"/>
                <a:gridCol w="1393539"/>
              </a:tblGrid>
              <a:tr h="368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5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3,45 %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Североморск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Александровск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3,16 %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Заозерск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Кандалакшский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Печенгский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2,94 %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0,33 %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ЛЫЖНЫЕ ГОНКИ</a:t>
            </a:r>
            <a:endParaRPr lang="ru-RU" sz="3600" dirty="0"/>
          </a:p>
        </p:txBody>
      </p:sp>
      <p:pic>
        <p:nvPicPr>
          <p:cNvPr id="6146" name="Рисунок 3" descr="Лыжные го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0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669579"/>
              </p:ext>
            </p:extLst>
          </p:nvPr>
        </p:nvGraphicFramePr>
        <p:xfrm>
          <a:off x="323528" y="1340771"/>
          <a:ext cx="8280918" cy="4536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8482"/>
                <a:gridCol w="1358109"/>
                <a:gridCol w="1358109"/>
                <a:gridCol w="1358109"/>
                <a:gridCol w="1358109"/>
              </a:tblGrid>
              <a:tr h="652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образования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призовых мест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Апатиты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1,0 %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ГОРНОЛЫЖНЫЙ СПОРТ </a:t>
            </a:r>
            <a:endParaRPr lang="ru-RU" sz="3600" dirty="0"/>
          </a:p>
        </p:txBody>
      </p:sp>
      <p:pic>
        <p:nvPicPr>
          <p:cNvPr id="7170" name="Picture 2" descr="Горнолыжный спор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100811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05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5676</TotalTime>
  <Words>729</Words>
  <Application>Microsoft Office PowerPoint</Application>
  <PresentationFormat>Экран (4:3)</PresentationFormat>
  <Paragraphs>546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  Итоги  Комплексного зачета  среди муниципальных образований Мурманской области  по результатам спортивных мероприятий, включенных в программу 84-го международного традиционного Праздника Севера</vt:lpstr>
      <vt:lpstr>Презентация PowerPoint</vt:lpstr>
      <vt:lpstr>Комплексный зачет проводился  по спортивным мероприятиям</vt:lpstr>
      <vt:lpstr>В личных соревнованиях  результаты по двум критериям:</vt:lpstr>
      <vt:lpstr>          КОНЬКОБЕЖНЫЙ СПОРТ </vt:lpstr>
      <vt:lpstr>          ПАРУСНЫЙ СПОРТ </vt:lpstr>
      <vt:lpstr>          БИАТЛОН</vt:lpstr>
      <vt:lpstr>          ЛЫЖНЫЕ ГОНКИ</vt:lpstr>
      <vt:lpstr>          ГОРНОЛЫЖНЫЙ СПОРТ </vt:lpstr>
      <vt:lpstr>          ЕЗДОВОЙ СПОРТ </vt:lpstr>
      <vt:lpstr>          НАЦИОНАЛЬНЫЕ           ВИДЫ СПОРТА</vt:lpstr>
      <vt:lpstr>          МАРАФОН</vt:lpstr>
      <vt:lpstr>          СКАНДИНАВСКАЯ ХОДЬБА </vt:lpstr>
      <vt:lpstr>          ОХОТНИЧИЙ БИАТЛОН </vt:lpstr>
      <vt:lpstr>Результаты командных соревнований</vt:lpstr>
      <vt:lpstr>             ХОККЕЙ С МЯЧОМ</vt:lpstr>
      <vt:lpstr>             МИНИ-ФУТБОЛ НА СНЕГУ</vt:lpstr>
      <vt:lpstr>ИТОГОВАЯ ТАБЛИЦА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vvmedvedeva</dc:creator>
  <cp:lastModifiedBy>Богданов В.В.</cp:lastModifiedBy>
  <cp:revision>559</cp:revision>
  <cp:lastPrinted>2018-02-27T16:06:41Z</cp:lastPrinted>
  <dcterms:created xsi:type="dcterms:W3CDTF">2014-03-17T12:07:03Z</dcterms:created>
  <dcterms:modified xsi:type="dcterms:W3CDTF">2018-05-23T05:10:59Z</dcterms:modified>
</cp:coreProperties>
</file>