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65" r:id="rId3"/>
    <p:sldId id="258" r:id="rId4"/>
    <p:sldId id="259" r:id="rId5"/>
    <p:sldId id="260" r:id="rId6"/>
    <p:sldId id="266" r:id="rId7"/>
    <p:sldId id="267" r:id="rId8"/>
    <p:sldId id="261" r:id="rId9"/>
    <p:sldId id="262" r:id="rId10"/>
    <p:sldId id="263" r:id="rId11"/>
    <p:sldId id="264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5" r:id="rId25"/>
    <p:sldId id="28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49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E860-7844-4891-B756-EB39F0A648CA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5C01D83-89AB-4665-AA9F-94A3C3B295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E860-7844-4891-B756-EB39F0A648CA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1D83-89AB-4665-AA9F-94A3C3B2959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95C01D83-89AB-4665-AA9F-94A3C3B2959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E860-7844-4891-B756-EB39F0A648CA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E860-7844-4891-B756-EB39F0A648CA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95C01D83-89AB-4665-AA9F-94A3C3B295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E860-7844-4891-B756-EB39F0A648CA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5C01D83-89AB-4665-AA9F-94A3C3B2959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3BAE860-7844-4891-B756-EB39F0A648CA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1D83-89AB-4665-AA9F-94A3C3B295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E860-7844-4891-B756-EB39F0A648CA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95C01D83-89AB-4665-AA9F-94A3C3B2959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E860-7844-4891-B756-EB39F0A648CA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95C01D83-89AB-4665-AA9F-94A3C3B29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E860-7844-4891-B756-EB39F0A648CA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5C01D83-89AB-4665-AA9F-94A3C3B295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5C01D83-89AB-4665-AA9F-94A3C3B2959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AE860-7844-4891-B756-EB39F0A648CA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95C01D83-89AB-4665-AA9F-94A3C3B2959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3BAE860-7844-4891-B756-EB39F0A648CA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3BAE860-7844-4891-B756-EB39F0A648CA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5C01D83-89AB-4665-AA9F-94A3C3B2959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8157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VID_20230927_142133_095">
            <a:hlinkClick r:id="" action="ppaction://media"/>
            <a:extLst>
              <a:ext uri="{FF2B5EF4-FFF2-40B4-BE49-F238E27FC236}">
                <a16:creationId xmlns:a16="http://schemas.microsoft.com/office/drawing/2014/main" id="{4AD215FA-1F31-B5AB-D3B8-D901514377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4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Городской конкурс «Лыжня зовет!»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4FEA43-1ED8-47BC-B955-F8DBF1B7D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45" y="3880670"/>
            <a:ext cx="3320388" cy="249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16E721-7F55-4112-C990-A83616D8F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11" y="3932739"/>
            <a:ext cx="3635559" cy="249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FC9A57-A25E-CA5C-920D-A3BEDF3051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4" y="1516258"/>
            <a:ext cx="3567112" cy="240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3A5F84-E147-15FF-344A-99BA1113D3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8818" r="2795" b="2843"/>
          <a:stretch/>
        </p:blipFill>
        <p:spPr>
          <a:xfrm>
            <a:off x="5076056" y="1566637"/>
            <a:ext cx="332038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923548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685" y="202630"/>
            <a:ext cx="7772400" cy="77809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«Поворот на 360°»</a:t>
            </a:r>
          </a:p>
        </p:txBody>
      </p:sp>
      <p:pic>
        <p:nvPicPr>
          <p:cNvPr id="11267" name="Picture 3" descr="C:\Users\Popov_J_V\Desktop\Презентация к 29.09\Поворот на 360\7GkiicnAco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39" y="1448425"/>
            <a:ext cx="3670305" cy="2446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Popov_J_V\Desktop\Презентация к 29.09\Поворот на 360\wcw5LGijfj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4" y="3861048"/>
            <a:ext cx="378136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Popov_J_V\Desktop\Презентация к 29.09\Поворот на 360\L5z1uVCyQZ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82" y="1461801"/>
            <a:ext cx="3599770" cy="2399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Popov_J_V\Desktop\Презентация к 29.09\Поворот на 360\-5UGxKRydi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21" y="3894683"/>
            <a:ext cx="3793742" cy="2528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46067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72008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Печенгастрой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Love IT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12291" name="Picture 3" descr="C:\Users\Popov_J_V\Desktop\Презентация к 29.09\рыбалка\5dKQ49wqm7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/>
          <a:stretch/>
        </p:blipFill>
        <p:spPr bwMode="auto">
          <a:xfrm>
            <a:off x="320396" y="1790351"/>
            <a:ext cx="2980681" cy="2062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Popov_J_V\Desktop\Презентация к 29.09\рыбалка\b-oielJ2By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3"/>
          <a:stretch/>
        </p:blipFill>
        <p:spPr bwMode="auto">
          <a:xfrm>
            <a:off x="6300192" y="1790351"/>
            <a:ext cx="2600400" cy="2026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Popov_J_V\Desktop\Презентация к 29.09\рыбалка\s9Y7jQtQRr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12" y="4005065"/>
            <a:ext cx="3432944" cy="2288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Popov_J_V\Desktop\Презентация к 29.09\рыбалка\RpFvBbMcsy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/>
          <a:stretch/>
        </p:blipFill>
        <p:spPr bwMode="auto">
          <a:xfrm>
            <a:off x="3301077" y="1807617"/>
            <a:ext cx="2853332" cy="2011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Popov_J_V\Desktop\Презентация к 29.09\рыбалка\mgehd5z4Xt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143" y="4005065"/>
            <a:ext cx="3343584" cy="2288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9906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480"/>
            <a:ext cx="7772400" cy="10192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Чемпионат и Первенство России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по лыжным гонкам</a:t>
            </a:r>
          </a:p>
        </p:txBody>
      </p:sp>
      <p:pic>
        <p:nvPicPr>
          <p:cNvPr id="13315" name="Picture 3" descr="C:\Users\Popov_J_V\Desktop\Презентация к 29.09\ЧиП России лыжные гонки\ZN60HxjF2X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5482" y="1468649"/>
            <a:ext cx="3144841" cy="2361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Popov_J_V\Desktop\Презентация к 29.09\ЧиП России лыжные гонки\7ksjBPG3HK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07" y="1330892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Popov_J_V\Desktop\Презентация к 29.09\ЧиП России лыжные гонки\ZVY4NgkQWY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11413" b="3455"/>
          <a:stretch/>
        </p:blipFill>
        <p:spPr bwMode="auto">
          <a:xfrm>
            <a:off x="684699" y="3830146"/>
            <a:ext cx="3847792" cy="2582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Popov_J_V\Desktop\Презентация к 29.09\ЧиП России лыжные гонки\Fvr4ADElsz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/>
          <a:stretch/>
        </p:blipFill>
        <p:spPr bwMode="auto">
          <a:xfrm>
            <a:off x="5089797" y="3881116"/>
            <a:ext cx="3296212" cy="2480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43649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Popov_J_V\Desktop\Презентация к 29.09\ЧиП России лыжные гонки\Gag4fjt4Qi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40293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Popov_J_V\Desktop\Презентация к 29.09\ЧиП России лыжные гонки\HVjLpXYp6g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89" y="1412776"/>
            <a:ext cx="3745773" cy="2496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Popov_J_V\Desktop\Презентация к 29.09\ЧиП России лыжные гонки\LqhIAQL5jc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1" y="3908982"/>
            <a:ext cx="3822951" cy="2547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3568" y="105480"/>
            <a:ext cx="7772400" cy="10192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Чемпионат и Первенство России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по лыжным гонкам</a:t>
            </a:r>
          </a:p>
        </p:txBody>
      </p:sp>
    </p:spTree>
    <p:extLst>
      <p:ext uri="{BB962C8B-B14F-4D97-AF65-F5344CB8AC3E}">
        <p14:creationId xmlns:p14="http://schemas.microsoft.com/office/powerpoint/2010/main" val="68946063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 descr="C:\Users\Popov_J_V\Desktop\Презентация к 29.09\ЧиП России лыжные гонки\QwpErdRMW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023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Popov_J_V\Desktop\Презентация к 29.09\ЧиП России лыжные гонки\NA7xw5PVkj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6268" y="3861048"/>
            <a:ext cx="4500235" cy="2529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Чемпионат и Первенство России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по лыжным гонкам</a:t>
            </a:r>
          </a:p>
        </p:txBody>
      </p:sp>
    </p:spTree>
    <p:extLst>
      <p:ext uri="{BB962C8B-B14F-4D97-AF65-F5344CB8AC3E}">
        <p14:creationId xmlns:p14="http://schemas.microsoft.com/office/powerpoint/2010/main" val="151091947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9"/>
            <a:ext cx="7772400" cy="70609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«Наша смена»</a:t>
            </a:r>
          </a:p>
        </p:txBody>
      </p:sp>
      <p:pic>
        <p:nvPicPr>
          <p:cNvPr id="16386" name="Picture 2" descr="C:\Users\Popov_J_V\Desktop\Презентация к 29.09\Наша смена\rbvLoPLg4k4A_hZlbIsV6KQchynR6ZBG4ef8LcMGD7Ay3BFrJl3DZPww9UVuLGnwaPCMR6VYMEhpAqJ7WkjTfvHu_3848d82a3a1d33fa2faa88e7bbdcecf5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/>
          <a:stretch/>
        </p:blipFill>
        <p:spPr bwMode="auto">
          <a:xfrm>
            <a:off x="3188519" y="2056516"/>
            <a:ext cx="2807403" cy="1958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Popov_J_V\Desktop\Презентация к 29.09\Наша смена\TOhS2ltTFAi8B42D79eFTgeSrvKPnIfip4EbRwJPlZRJAkXdI1xyr6ohHEhEcs9b1c6Gs7wLyCpeHOTISP5jnP2t_cc94c4c2b4796115be9f9dd1be830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42540"/>
            <a:ext cx="3647082" cy="2425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Popov_J_V\Desktop\Презентация к 29.09\Наша смена\nHyMDbaaOK56UzxUF_CkBKIWYZQgx0Vv5AmVrhC6HRGXA8ueQTdw3ERnYuifUIVDGjmoxvGNXHlDcbHHOvYpj0t_56c95ed9b62a0372d0bbf7a62481ef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715" y="1484784"/>
            <a:ext cx="2717498" cy="2027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Popov_J_V\Desktop\Презентация к 29.09\Наша смена\E5S1-knv0g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14548"/>
            <a:ext cx="3524936" cy="2353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Popov_J_V\Desktop\Презентация к 29.09\Наша смена\pYjLfld23a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0547"/>
            <a:ext cx="2744191" cy="1832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82888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55108"/>
            <a:ext cx="7772400" cy="70609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«Вёсла в руки!»</a:t>
            </a:r>
          </a:p>
        </p:txBody>
      </p:sp>
      <p:pic>
        <p:nvPicPr>
          <p:cNvPr id="17410" name="Picture 2" descr="C:\Users\Popov_J_V\Desktop\Презентация к 29.09\Весла в руки\LDWX1_88oe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67360"/>
            <a:ext cx="3620777" cy="2413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Popov_J_V\Desktop\Презентация к 29.09\Весла в руки\qDGBUk-jAm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/>
          <a:stretch/>
        </p:blipFill>
        <p:spPr bwMode="auto">
          <a:xfrm>
            <a:off x="217319" y="1556792"/>
            <a:ext cx="4354681" cy="2427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Popov_J_V\Desktop\Презентация к 29.09\Весла в руки\RM59GcnTc2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441772"/>
            <a:ext cx="3240360" cy="2159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Popov_J_V\Desktop\Презентация к 29.09\Весла в руки\m6hGigBDOt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10" y="3601472"/>
            <a:ext cx="4169747" cy="2779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32168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477" y="236464"/>
            <a:ext cx="7772400" cy="64807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Забег «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Норникеля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18434" name="Picture 2" descr="C:\Users\Popov_J_V\Desktop\Презентация к 29.09\Забег норникеля\dsc_9468-kopirov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227" y="3861048"/>
            <a:ext cx="3660281" cy="2443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Popov_J_V\Desktop\Презентация к 29.09\Забег норникеля\dsc_9255-kopirov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3" y="3861048"/>
            <a:ext cx="3770407" cy="2517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Popov_J_V\Desktop\Презентация к 29.09\Забег норникеля\dsc_9484-kopirov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613" y="1385739"/>
            <a:ext cx="3578113" cy="2389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Popov_J_V\Desktop\Презентация к 29.09\Забег норникеля\dsc_9603-kopirov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4" y="1398504"/>
            <a:ext cx="3688116" cy="2462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74963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77809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X-WATERS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Imandra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19459" name="Picture 3" descr="C:\Users\Popov_J_V\Desktop\Презентация к 29.09\X-waters imandra\orB9b2JQB9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3861048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Popov_J_V\Desktop\Презентация к 29.09\X-waters imandra\yC2le3m6V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4" y="1450771"/>
            <a:ext cx="3636377" cy="2423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Popov_J_V\Desktop\Презентация к 29.09\X-waters imandra\1dQluLCe1a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50771"/>
            <a:ext cx="3697187" cy="246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24606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7" y="188640"/>
            <a:ext cx="8291264" cy="79208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</a:rPr>
              <a:t>Организаторы и партнеры</a:t>
            </a:r>
          </a:p>
        </p:txBody>
      </p:sp>
      <p:pic>
        <p:nvPicPr>
          <p:cNvPr id="1026" name="Picture 2" descr="C:\Users\Popov_J_V\Desktop\Презентация к 29.09\og-og-15094651772405099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772816"/>
            <a:ext cx="2373284" cy="119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opov_J_V\Desktop\Презентация к 29.09\unnam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3" b="12386"/>
          <a:stretch/>
        </p:blipFill>
        <p:spPr bwMode="auto">
          <a:xfrm>
            <a:off x="467543" y="3320073"/>
            <a:ext cx="1656184" cy="12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opov_J_V\Desktop\Презентация к 29.09\1280px-Coat_of_Arms_of_Monchegorsk_(Murmansk_oblast).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13" y="1772816"/>
            <a:ext cx="969183" cy="12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opov_J_V\Desktop\Презентация к 29.09\gK9kEJnrtk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07402"/>
            <a:ext cx="1236668" cy="122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Popov_J_V\Desktop\Презентация к 29.09\Bzrm4lW7zO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9" t="25257" r="17361" b="27300"/>
          <a:stretch/>
        </p:blipFill>
        <p:spPr bwMode="auto">
          <a:xfrm>
            <a:off x="3925374" y="3307401"/>
            <a:ext cx="1681748" cy="12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opov_J_V\Desktop\Презентация к 29.09\4wMrncXKK-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10740"/>
            <a:ext cx="1216471" cy="121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Popov_J_V\Desktop\Презентация к 29.09\X_sPb7gDx_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16" y="3307401"/>
            <a:ext cx="1296144" cy="118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Popov_J_V\Desktop\Презентация к 29.09\i2ySbVQbuf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98" y="4786996"/>
            <a:ext cx="1248275" cy="1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Popov_J_V\Desktop\Презентация к 29.09\PS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92" y="4797152"/>
            <a:ext cx="1213249" cy="121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Popov_J_V\Desktop\Презентация к 29.09\1dQluLCe1aU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8814" r="24042" b="9845"/>
          <a:stretch/>
        </p:blipFill>
        <p:spPr bwMode="auto">
          <a:xfrm>
            <a:off x="4527330" y="4786265"/>
            <a:ext cx="165616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04248" y="4786996"/>
            <a:ext cx="1944216" cy="1180671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АНО «МЦРС Содружество»</a:t>
            </a:r>
          </a:p>
        </p:txBody>
      </p:sp>
    </p:spTree>
    <p:extLst>
      <p:ext uri="{BB962C8B-B14F-4D97-AF65-F5344CB8AC3E}">
        <p14:creationId xmlns:p14="http://schemas.microsoft.com/office/powerpoint/2010/main" val="98754416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71263" y="260648"/>
            <a:ext cx="7772400" cy="778098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Корпоративное мероприятие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«Парусный лагерь»</a:t>
            </a:r>
          </a:p>
        </p:txBody>
      </p:sp>
      <p:pic>
        <p:nvPicPr>
          <p:cNvPr id="5" name="Picture 2" descr="C:\Users\Popov_J_V\Desktop\Презентация к 29.09\Парууный лагерь\DsLRp47roI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1" y="1432692"/>
            <a:ext cx="3681926" cy="2457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Popov_J_V\Desktop\Презентация к 29.09\Парууный лагерь\fGnUuScV3x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31" y="3814515"/>
            <a:ext cx="377525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opov_J_V\Desktop\Презентация к 29.09\Парууный лагерь\ATO2oH3Po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489825" cy="2329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opov_J_V\Desktop\Презентация к 29.09\Парууный лагерь\loKhtbdAGG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3" y="3922969"/>
            <a:ext cx="3667394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4928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Мультигонка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«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Монча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-Рейс»</a:t>
            </a:r>
            <a:endParaRPr lang="ru-RU" dirty="0"/>
          </a:p>
        </p:txBody>
      </p:sp>
      <p:pic>
        <p:nvPicPr>
          <p:cNvPr id="4098" name="Picture 2" descr="C:\Users\Popov_J_V\Desktop\Презентация к 29.09\Монча рейс\C8znOXK6LN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29370"/>
            <a:ext cx="3609723" cy="2405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opov_J_V\Desktop\Презентация к 29.09\Монча рейс\s3PLyOEdFm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781365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opov_J_V\Desktop\Презентация к 29.09\Монча рейс\u8f_u2yC8B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61" y="1556792"/>
            <a:ext cx="3457249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opov_J_V\Desktop\Презентация к 29.09\Монча рейс\RhzjO7Mb69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7" y="3851991"/>
            <a:ext cx="3801295" cy="2539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9006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Ночной забег «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Moncha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Night Trail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dirty="0"/>
          </a:p>
        </p:txBody>
      </p:sp>
      <p:pic>
        <p:nvPicPr>
          <p:cNvPr id="2051" name="Picture 3" descr="C:\Users\Popov_J_V\Desktop\Презентация к 29.09\MNT\aZpi2q8_48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1" y="1458120"/>
            <a:ext cx="3825801" cy="2549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opov_J_V\Desktop\Презентация к 29.09\MNT\orwPyfRnV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58120"/>
            <a:ext cx="3744416" cy="2495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opov_J_V\Desktop\Презентация к 29.09\MNT\kO8xy7OSD-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1" y="3861048"/>
            <a:ext cx="3842173" cy="256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opov_J_V\Desktop\Презентация к 29.09\MNT\SP9sYQ7G3k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95" y="3897789"/>
            <a:ext cx="3816424" cy="2543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08964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Ночной забег «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Moncha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Night Trail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dirty="0"/>
          </a:p>
        </p:txBody>
      </p:sp>
      <p:pic>
        <p:nvPicPr>
          <p:cNvPr id="5122" name="Picture 2" descr="C:\Users\Popov_J_V\Desktop\Презентация к 29.09\MNT\JzNJaLZEe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9" y="1455684"/>
            <a:ext cx="3652364" cy="2434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opov_J_V\Desktop\Презентация к 29.09\MNT\yzB_to-7t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847" y="3808976"/>
            <a:ext cx="3895099" cy="2596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opov_J_V\Desktop\Презентация к 29.09\MNT\LRv0gSmdXX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8" y="3855656"/>
            <a:ext cx="3722922" cy="248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opov_J_V\Desktop\Презентация к 29.09\MNT\tlTcu2xeXp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55682"/>
            <a:ext cx="3449076" cy="2298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1243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«Мини-футбол – в школу»</a:t>
            </a:r>
          </a:p>
        </p:txBody>
      </p:sp>
      <p:pic>
        <p:nvPicPr>
          <p:cNvPr id="6146" name="Picture 2" descr="C:\Users\Popov_J_V\Desktop\Презентация к 29.09\Мини-футбол в школу\dsc_3920-kopirov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64076"/>
            <a:ext cx="403196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opov_J_V\Desktop\Презентация к 29.09\Мини-футбол в школу\dsc_4009-kopirov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3" y="3945863"/>
            <a:ext cx="3908807" cy="2443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opov_J_V\Desktop\Презентация к 29.09\Мини-футбол в школу\CmpU2ba34r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24" y="1475716"/>
            <a:ext cx="3399812" cy="2549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opov_J_V\Desktop\Презентация к 29.09\Мини-футбол в школу\NvOkHWp_cm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44" y="4018314"/>
            <a:ext cx="3232172" cy="2424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7809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5E41-36EF-4472-13D7-5ACDBB0E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0070C0"/>
                </a:solidFill>
              </a:rPr>
              <a:t>Благодарим за внимание!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B3E8C6D-CAE2-FE89-7450-639B869BDB4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9"/>
          <a:stretch/>
        </p:blipFill>
        <p:spPr>
          <a:xfrm>
            <a:off x="863817" y="1556792"/>
            <a:ext cx="7416366" cy="4782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819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181" y="188640"/>
            <a:ext cx="7772400" cy="77809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«На Имандре – катать!»</a:t>
            </a:r>
          </a:p>
        </p:txBody>
      </p:sp>
      <p:pic>
        <p:nvPicPr>
          <p:cNvPr id="5123" name="Picture 3" descr="C:\Users\Popov_J_V\Desktop\Презентация к 29.09\esx-jUrsBy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/>
          <a:stretch/>
        </p:blipFill>
        <p:spPr bwMode="auto">
          <a:xfrm>
            <a:off x="661861" y="1424033"/>
            <a:ext cx="3610705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opov_J_V\Desktop\Презентация к 29.09\O6Em5tOOn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26" y="1440230"/>
            <a:ext cx="3649025" cy="2432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opov_J_V\Desktop\Презентация к 29.09\PiRCOy9UPJ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2" y="3921828"/>
            <a:ext cx="3610705" cy="2406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Popov_J_V\Desktop\Презентация к 29.09\DGOzRv_9p7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86" y="3941408"/>
            <a:ext cx="3610704" cy="2406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62152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260648"/>
            <a:ext cx="7772400" cy="6926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«Любовь – это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Имандра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6146" name="Picture 2" descr="C:\Users\Popov_J_V\Desktop\Презентация к 29.09\6eSyTpqdzn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1" y="1469121"/>
            <a:ext cx="3592437" cy="2394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opov_J_V\Desktop\Презентация к 29.09\8pNvso9YUt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11" y="1461134"/>
            <a:ext cx="3600400" cy="2399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opov_J_V\Desktop\Презентация к 29.09\YNM70i150e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906747"/>
            <a:ext cx="3604760" cy="2402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Popov_J_V\Desktop\Презентация к 29.09\8GfYm1aJULI.jpg">
            <a:extLst>
              <a:ext uri="{FF2B5EF4-FFF2-40B4-BE49-F238E27FC236}">
                <a16:creationId xmlns:a16="http://schemas.microsoft.com/office/drawing/2014/main" id="{0EA6F417-EBF0-3D43-440E-4EAF3B387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/>
          <a:stretch/>
        </p:blipFill>
        <p:spPr bwMode="auto">
          <a:xfrm>
            <a:off x="5138005" y="3991909"/>
            <a:ext cx="3650506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23102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Popov_J_V\Desktop\Презентация к 29.09\t0KqeGaUBS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6"/>
          <a:stretch/>
        </p:blipFill>
        <p:spPr bwMode="auto">
          <a:xfrm>
            <a:off x="434498" y="1484784"/>
            <a:ext cx="3965399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opov_J_V\Desktop\Презентация к 29.09\0D7TzUMpc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9"/>
          <a:stretch/>
        </p:blipFill>
        <p:spPr bwMode="auto">
          <a:xfrm>
            <a:off x="2241714" y="3933056"/>
            <a:ext cx="4547810" cy="2537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3569" y="260648"/>
            <a:ext cx="7772400" cy="6926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«Любовь – это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Имандра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2" name="Picture 5" descr="C:\Users\Popov_J_V\Desktop\Презентация к 29.09\aTAUBrPe5RU.jpg">
            <a:extLst>
              <a:ext uri="{FF2B5EF4-FFF2-40B4-BE49-F238E27FC236}">
                <a16:creationId xmlns:a16="http://schemas.microsoft.com/office/drawing/2014/main" id="{0986AEA2-5F1D-3834-19B4-6299D3CD6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044" y="1395385"/>
            <a:ext cx="3807458" cy="2537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57814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opov_J_V\Desktop\Презентация к 29.09\VcN0kZO0Af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2" y="1543238"/>
            <a:ext cx="3455709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opov_J_V\Desktop\Презентация к 29.09\z5ZhsZO6lN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76" y="1543238"/>
            <a:ext cx="3455710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opov_J_V\Desktop\Презентация к 29.09\KvGt1YXmHv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9" t="7920" r="5196"/>
          <a:stretch/>
        </p:blipFill>
        <p:spPr bwMode="auto">
          <a:xfrm>
            <a:off x="827584" y="3933056"/>
            <a:ext cx="3328826" cy="2386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Popov_J_V\Desktop\Презентация к 29.09\QVSU4c0C7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75" y="3934659"/>
            <a:ext cx="3577363" cy="2385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FF2AD-4980-72E8-8BA5-DB6B649C7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72008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Фестиваль «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Зимандра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75670070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opov_J_V\Desktop\Презентация к 29.09\dZ49OYZqn-Y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5027"/>
          <a:stretch/>
        </p:blipFill>
        <p:spPr bwMode="auto">
          <a:xfrm>
            <a:off x="630241" y="3933056"/>
            <a:ext cx="4003002" cy="244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opov_J_V\Desktop\Презентация к 29.09\s4DiSU17Z0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1438"/>
            <a:ext cx="3600400" cy="2400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opov_J_V\Desktop\Презентация к 29.09\5wRhxTTWMB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"/>
          <a:stretch/>
        </p:blipFill>
        <p:spPr bwMode="auto">
          <a:xfrm>
            <a:off x="5436096" y="1499840"/>
            <a:ext cx="3240360" cy="4828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72008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Фестиваль «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Зимандра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45672512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08" y="116632"/>
            <a:ext cx="7772400" cy="7920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Городской конкурс «Лыжня зовет!»</a:t>
            </a:r>
          </a:p>
        </p:txBody>
      </p:sp>
      <p:pic>
        <p:nvPicPr>
          <p:cNvPr id="8194" name="Picture 2" descr="C:\Users\Popov_J_V\Desktop\Презентация к 29.09\лыжня зовет\_GRezQP0T5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6" b="5434"/>
          <a:stretch/>
        </p:blipFill>
        <p:spPr bwMode="auto">
          <a:xfrm>
            <a:off x="323528" y="4001690"/>
            <a:ext cx="4039301" cy="238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Popov_J_V\Desktop\Презентация к 29.09\лыжня зовет\s231Qtpv5_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 b="9015"/>
          <a:stretch/>
        </p:blipFill>
        <p:spPr bwMode="auto">
          <a:xfrm>
            <a:off x="323528" y="1489753"/>
            <a:ext cx="3982284" cy="238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Popov_J_V\Desktop\Презентация к 29.09\лыжня зовет\Lt5A0gp0JK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b="3121"/>
          <a:stretch/>
        </p:blipFill>
        <p:spPr bwMode="auto">
          <a:xfrm>
            <a:off x="4889721" y="1496303"/>
            <a:ext cx="4032600" cy="2378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694495-9F7C-DF6A-01EC-67BB0883A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461" y="3837734"/>
            <a:ext cx="3817003" cy="25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3577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opov_J_V\Desktop\Презентация к 29.09\лыжня зовет\voWYNEvRD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2" b="5042"/>
          <a:stretch/>
        </p:blipFill>
        <p:spPr bwMode="auto">
          <a:xfrm>
            <a:off x="301753" y="1532069"/>
            <a:ext cx="3262136" cy="2210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Городской конкурс «Лыжня зовет!»</a:t>
            </a:r>
          </a:p>
        </p:txBody>
      </p:sp>
      <p:pic>
        <p:nvPicPr>
          <p:cNvPr id="3" name="Picture 3" descr="C:\Users\Popov_J_V\Desktop\Презентация к 29.09\лыжня зовет\krfTycP0GKg.jpg">
            <a:extLst>
              <a:ext uri="{FF2B5EF4-FFF2-40B4-BE49-F238E27FC236}">
                <a16:creationId xmlns:a16="http://schemas.microsoft.com/office/drawing/2014/main" id="{14E225E2-57A6-5526-F661-7FC88421CA7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42" y="3888716"/>
            <a:ext cx="3183540" cy="2386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opov_J_V\Desktop\Презентация к 29.09\лыжня зовет\aAN_dyRsQgc.jpg">
            <a:extLst>
              <a:ext uri="{FF2B5EF4-FFF2-40B4-BE49-F238E27FC236}">
                <a16:creationId xmlns:a16="http://schemas.microsoft.com/office/drawing/2014/main" id="{F16F8AEF-6147-520F-F101-0B7FE5B87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" b="10988"/>
          <a:stretch/>
        </p:blipFill>
        <p:spPr bwMode="auto">
          <a:xfrm>
            <a:off x="3546957" y="2317238"/>
            <a:ext cx="2192900" cy="2499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opov_J_V\Desktop\Презентация к 29.09\лыжня зовет\sxvIZdv-xtc.jpg">
            <a:extLst>
              <a:ext uri="{FF2B5EF4-FFF2-40B4-BE49-F238E27FC236}">
                <a16:creationId xmlns:a16="http://schemas.microsoft.com/office/drawing/2014/main" id="{C45D6B90-A622-C98F-78AA-1A40DF5BF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r="2424"/>
          <a:stretch/>
        </p:blipFill>
        <p:spPr bwMode="auto">
          <a:xfrm>
            <a:off x="5803232" y="4248972"/>
            <a:ext cx="3040726" cy="2175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Popov_J_V\Desktop\Презентация к 29.09\лыжня зовет\x0bJwtsqVhk.jpg">
            <a:extLst>
              <a:ext uri="{FF2B5EF4-FFF2-40B4-BE49-F238E27FC236}">
                <a16:creationId xmlns:a16="http://schemas.microsoft.com/office/drawing/2014/main" id="{CD671C20-39FF-6904-6C43-600ED297C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3" b="11630"/>
          <a:stretch/>
        </p:blipFill>
        <p:spPr bwMode="auto">
          <a:xfrm>
            <a:off x="5940152" y="1431855"/>
            <a:ext cx="2703685" cy="2817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641131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824</TotalTime>
  <Words>138</Words>
  <Application>Microsoft Office PowerPoint</Application>
  <PresentationFormat>Экран (4:3)</PresentationFormat>
  <Paragraphs>25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Georgia</vt:lpstr>
      <vt:lpstr>Wingdings</vt:lpstr>
      <vt:lpstr>Wingdings 2</vt:lpstr>
      <vt:lpstr>Официальная</vt:lpstr>
      <vt:lpstr>Презентация PowerPoint</vt:lpstr>
      <vt:lpstr>Организаторы и партнеры</vt:lpstr>
      <vt:lpstr>«На Имандре – катать!»</vt:lpstr>
      <vt:lpstr>«Любовь – это Имандра»</vt:lpstr>
      <vt:lpstr>«Любовь – это Имандра»</vt:lpstr>
      <vt:lpstr>Фестиваль «Зимандра»</vt:lpstr>
      <vt:lpstr>Фестиваль «Зимандра»</vt:lpstr>
      <vt:lpstr>Городской конкурс «Лыжня зовет!»</vt:lpstr>
      <vt:lpstr>Городской конкурс «Лыжня зовет!»</vt:lpstr>
      <vt:lpstr>Городской конкурс «Лыжня зовет!»</vt:lpstr>
      <vt:lpstr>«Поворот на 360°»</vt:lpstr>
      <vt:lpstr>«Печенгастрой Love IT»</vt:lpstr>
      <vt:lpstr>Чемпионат и Первенство России  по лыжным гонкам</vt:lpstr>
      <vt:lpstr>Чемпионат и Первенство России  по лыжным гонкам</vt:lpstr>
      <vt:lpstr>Чемпионат и Первенство России  по лыжным гонкам</vt:lpstr>
      <vt:lpstr>«Наша смена»</vt:lpstr>
      <vt:lpstr>«Вёсла в руки!»</vt:lpstr>
      <vt:lpstr>Забег «Норникеля»</vt:lpstr>
      <vt:lpstr>«X-WATERS Imandra»</vt:lpstr>
      <vt:lpstr>Презентация PowerPoint</vt:lpstr>
      <vt:lpstr>Мультигонка «Монча-Рейс»</vt:lpstr>
      <vt:lpstr>Ночной забег «Moncha Night Trail»</vt:lpstr>
      <vt:lpstr>Ночной забег «Moncha Night Trail»</vt:lpstr>
      <vt:lpstr>«Мини-футбол – в школу»</vt:lpstr>
      <vt:lpstr>Благодарим за внимание!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Popov_J_V</dc:creator>
  <cp:lastModifiedBy>user</cp:lastModifiedBy>
  <cp:revision>37</cp:revision>
  <dcterms:created xsi:type="dcterms:W3CDTF">2023-09-25T06:38:44Z</dcterms:created>
  <dcterms:modified xsi:type="dcterms:W3CDTF">2023-09-28T09:49:35Z</dcterms:modified>
</cp:coreProperties>
</file>