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sldIdLst>
    <p:sldId id="256" r:id="rId2"/>
    <p:sldId id="279" r:id="rId3"/>
    <p:sldId id="270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3" r:id="rId13"/>
    <p:sldId id="264" r:id="rId14"/>
    <p:sldId id="266" r:id="rId15"/>
    <p:sldId id="267" r:id="rId16"/>
    <p:sldId id="271" r:id="rId17"/>
    <p:sldId id="272" r:id="rId18"/>
    <p:sldId id="274" r:id="rId19"/>
    <p:sldId id="281" r:id="rId20"/>
    <p:sldId id="276" r:id="rId21"/>
    <p:sldId id="277" r:id="rId22"/>
    <p:sldId id="278" r:id="rId23"/>
    <p:sldId id="282" r:id="rId24"/>
    <p:sldId id="285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студенческого спорта в МАГУ</a:t>
            </a:r>
          </a:p>
        </c:rich>
      </c:tx>
      <c:layout>
        <c:manualLayout>
          <c:xMode val="edge"/>
          <c:yMode val="edge"/>
          <c:x val="0.151977138223723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38661823469557E-2"/>
          <c:y val="4.0162982620178173E-2"/>
          <c:w val="0.48961242621691897"/>
          <c:h val="0.886252243957839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финансирование физической культуры и спорта в МАГУ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7.3289999999999997</c:v>
                </c:pt>
                <c:pt idx="1">
                  <c:v>6.0410000000000004</c:v>
                </c:pt>
                <c:pt idx="2">
                  <c:v>1.2410000000000001</c:v>
                </c:pt>
                <c:pt idx="3">
                  <c:v>1.232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252400"/>
        <c:axId val="82255928"/>
        <c:axId val="82375312"/>
      </c:bar3DChart>
      <c:catAx>
        <c:axId val="822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255928"/>
        <c:crosses val="autoZero"/>
        <c:auto val="1"/>
        <c:lblAlgn val="ctr"/>
        <c:lblOffset val="100"/>
        <c:noMultiLvlLbl val="0"/>
      </c:catAx>
      <c:valAx>
        <c:axId val="8225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252400"/>
        <c:crosses val="autoZero"/>
        <c:crossBetween val="between"/>
      </c:valAx>
      <c:serAx>
        <c:axId val="82375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2559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8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79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0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39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4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4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5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3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2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9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3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24F0-C50B-42DA-A6E8-0A2A7EFE1BA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36B63F-A9E0-4002-971B-EA52B4905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7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0"/>
            <a:ext cx="8801100" cy="52578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МУРМАНСКИЙ      АРКТИЧЕСКИЙ ГОСУДАРСТВЕННЫЙ УНИВЕРСИТЕТ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8229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7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0060" y="388620"/>
            <a:ext cx="893826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сборных команд по видам спорта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студенческого спортивного актива из представителей студенческих советов, отвечающих за спортивные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9617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40" y="388620"/>
            <a:ext cx="886968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информационного стенда ССК МАГУ «Олимпия»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раздела «Спортивная жизнь» на сайте университета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текущей и отчетной документации по работе ССК МАГУ «Олимпия»</a:t>
            </a:r>
          </a:p>
        </p:txBody>
      </p:sp>
    </p:spTree>
    <p:extLst>
      <p:ext uri="{BB962C8B-B14F-4D97-AF65-F5344CB8AC3E}">
        <p14:creationId xmlns:p14="http://schemas.microsoft.com/office/powerpoint/2010/main" val="20801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0060" y="388620"/>
            <a:ext cx="89382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секции:</a:t>
            </a:r>
          </a:p>
          <a:p>
            <a:endParaRPr lang="ru-RU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атлетическая гимнастика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бадминтон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аскетбол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егкая атлетика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гиревой спорт</a:t>
            </a:r>
          </a:p>
        </p:txBody>
      </p:sp>
    </p:spTree>
    <p:extLst>
      <p:ext uri="{BB962C8B-B14F-4D97-AF65-F5344CB8AC3E}">
        <p14:creationId xmlns:p14="http://schemas.microsoft.com/office/powerpoint/2010/main" val="27964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0060" y="388620"/>
            <a:ext cx="893826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секции: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ыжный спорт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ини-футбол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астольный теннис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лавание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итнес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</a:t>
            </a:r>
          </a:p>
          <a:p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287" y="279437"/>
            <a:ext cx="89382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и акции: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постановка физкультурно-оздоровительной и спортивно-массовой работы в высших учебных заведениях города Мурманска по итогам 2016 года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Всероссийской акции «Спорт – альтернатива пагубным привычкам»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0060" y="388620"/>
            <a:ext cx="987552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и акции: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аккредитованная образовательная организация высшего образования, осуществляющая подготовку кадров по направлениям подготовки в области физической культуры и спорта в 2015/2016 учебном году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490" y="122830"/>
            <a:ext cx="998709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Спортивно-массовая работа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 среди студентов 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МАГУ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по легкой атлетике среди студентов 1 и 2 курсов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МАГУ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Кубок Первокурсника по волейболу 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настольному 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теннису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студентов МАГУ 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842" y="150126"/>
            <a:ext cx="10000738" cy="664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Спортивно-массовая работа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первенство по спортивному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многоборью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плаванию среди студентов МАГУ 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волейболу среди студентов МАГУ 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шахматам среди студентов МАГУ</a:t>
            </a:r>
          </a:p>
        </p:txBody>
      </p:sp>
    </p:spTree>
    <p:extLst>
      <p:ext uri="{BB962C8B-B14F-4D97-AF65-F5344CB8AC3E}">
        <p14:creationId xmlns:p14="http://schemas.microsoft.com/office/powerpoint/2010/main" val="29012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842" y="150126"/>
            <a:ext cx="1000073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Спортивно-массовая работа</a:t>
            </a:r>
          </a:p>
          <a:p>
            <a:endParaRPr lang="ru-RU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вузовские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47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14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11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3420" y="611416"/>
            <a:ext cx="87249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культуры, спорта и безопасности жизнедеятельности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4" name="Прямая со стрелкой 5"/>
          <p:cNvCxnSpPr>
            <a:cxnSpLocks noChangeShapeType="1"/>
          </p:cNvCxnSpPr>
          <p:nvPr/>
        </p:nvCxnSpPr>
        <p:spPr bwMode="auto">
          <a:xfrm flipH="1">
            <a:off x="2366011" y="2781241"/>
            <a:ext cx="1581150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 стрелкой 8"/>
          <p:cNvCxnSpPr>
            <a:cxnSpLocks noChangeShapeType="1"/>
          </p:cNvCxnSpPr>
          <p:nvPr/>
        </p:nvCxnSpPr>
        <p:spPr bwMode="auto">
          <a:xfrm>
            <a:off x="6572251" y="2781240"/>
            <a:ext cx="1439862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Объект 2"/>
          <p:cNvSpPr txBox="1">
            <a:spLocks/>
          </p:cNvSpPr>
          <p:nvPr/>
        </p:nvSpPr>
        <p:spPr>
          <a:xfrm>
            <a:off x="480061" y="3643533"/>
            <a:ext cx="3771900" cy="23978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charset="2"/>
              <a:buNone/>
            </a:pP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Штатные преподаватели </a:t>
            </a: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чел.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120640" y="3643533"/>
            <a:ext cx="5106572" cy="30808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</a:pP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Совместители</a:t>
            </a:r>
          </a:p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6 чел.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115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7309" cy="6835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65" y="-22860"/>
            <a:ext cx="8590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954" y="204717"/>
            <a:ext cx="10082625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Спортивно-массовая работа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2016 г. – семинар на тему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Судейство соревнований по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волейболу»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– международный семинар по подготовке судей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и 3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 виду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туризм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20-21 декабря 2016 года – Региональный молодежный форум Мурманской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954" y="204717"/>
            <a:ext cx="10082625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Спортивно-массовая работа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Мурманской области по гиревому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спорту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и Первенство Мурманской области  по спортивно-ножевому бою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МАГУ «Займись регби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«Займись регби»,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«Спортивно-ножевой бой»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Дискуссия на тему: «Мы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спорт, а что выбираешь ты?»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40" y="320039"/>
            <a:ext cx="9921239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развития студенческого спорта в МАГУ: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узкой специализации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достаточного количества часов на подготовку команд по различным видам спорта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финансирования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развития студенческого спорта</a:t>
            </a:r>
          </a:p>
          <a:p>
            <a:pPr lvl="0"/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9767052"/>
              </p:ext>
            </p:extLst>
          </p:nvPr>
        </p:nvGraphicFramePr>
        <p:xfrm>
          <a:off x="341194" y="341194"/>
          <a:ext cx="10959152" cy="627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1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1" y="525779"/>
            <a:ext cx="93268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Мурманский арктический государственный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плодотворному сотрудничеству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</a:p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Комитетом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и спорту 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8596668" cy="217170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</a:t>
            </a:r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спортивно-массовая работа</a:t>
            </a:r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3383281"/>
            <a:ext cx="4411980" cy="2658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87 % студентов </a:t>
            </a: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к физкультурно-оздоровительным и спортивно массовым мероприятиям МАГУ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6360" y="3383281"/>
            <a:ext cx="4594860" cy="3341075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15 % </a:t>
            </a:r>
            <a:r>
              <a:rPr lang="ru-RU" sz="3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членами студенческих общественных объединений</a:t>
            </a:r>
          </a:p>
        </p:txBody>
      </p:sp>
      <p:cxnSp>
        <p:nvCxnSpPr>
          <p:cNvPr id="5" name="Прямая со стрелкой 5"/>
          <p:cNvCxnSpPr>
            <a:cxnSpLocks noChangeShapeType="1"/>
          </p:cNvCxnSpPr>
          <p:nvPr/>
        </p:nvCxnSpPr>
        <p:spPr bwMode="auto">
          <a:xfrm flipH="1">
            <a:off x="2478094" y="1988184"/>
            <a:ext cx="1581150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 стрелкой 8"/>
          <p:cNvCxnSpPr>
            <a:cxnSpLocks noChangeShapeType="1"/>
          </p:cNvCxnSpPr>
          <p:nvPr/>
        </p:nvCxnSpPr>
        <p:spPr bwMode="auto">
          <a:xfrm>
            <a:off x="5860004" y="1988184"/>
            <a:ext cx="1439862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931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46" y="204716"/>
            <a:ext cx="941695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общественные объединения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добровольный спасательный отряд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«Широко шагая»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ФЕФКиБЖД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клуб МАГУ «Олимпия»</a:t>
            </a:r>
          </a:p>
          <a:p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3420" y="611416"/>
            <a:ext cx="87249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ССК «Олимпия» –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содействие формированию физической культуры студентов, преподавателей и сотрудников, развитие массового спорта в университете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180" y="1005840"/>
            <a:ext cx="912114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ССК «Олимпия»</a:t>
            </a:r>
          </a:p>
          <a:p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университете спортивных секций и команд по видам спорта</a:t>
            </a:r>
          </a:p>
        </p:txBody>
      </p:sp>
    </p:spTree>
    <p:extLst>
      <p:ext uri="{BB962C8B-B14F-4D97-AF65-F5344CB8AC3E}">
        <p14:creationId xmlns:p14="http://schemas.microsoft.com/office/powerpoint/2010/main" val="4842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620" y="662940"/>
            <a:ext cx="90297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ССК «Олимпия»</a:t>
            </a:r>
          </a:p>
          <a:p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студентов, аспирантов, преподавателей и сотрудников университета к участию в массовых спортивных мероприятиях, соревнованиях и спартакиадах</a:t>
            </a:r>
          </a:p>
        </p:txBody>
      </p:sp>
    </p:spTree>
    <p:extLst>
      <p:ext uri="{BB962C8B-B14F-4D97-AF65-F5344CB8AC3E}">
        <p14:creationId xmlns:p14="http://schemas.microsoft.com/office/powerpoint/2010/main" val="21909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777240"/>
            <a:ext cx="88925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ССК «Олимпия»</a:t>
            </a:r>
          </a:p>
          <a:p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спортсменов и сборных команд, способных достойно защищать честь университета на соревнованиях различного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24450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620" y="434340"/>
            <a:ext cx="90297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утверждение плана работы ССК МАГУ «Олимпия» на учебный год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утверждение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плана спортивно-массовых мероприятий ССК МАГУ «Олимпия»</a:t>
            </a:r>
          </a:p>
        </p:txBody>
      </p:sp>
    </p:spTree>
    <p:extLst>
      <p:ext uri="{BB962C8B-B14F-4D97-AF65-F5344CB8AC3E}">
        <p14:creationId xmlns:p14="http://schemas.microsoft.com/office/powerpoint/2010/main" val="31183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2826</TotalTime>
  <Words>553</Words>
  <Application>Microsoft Office PowerPoint</Application>
  <PresentationFormat>Широкоэкранный</PresentationFormat>
  <Paragraphs>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Trebuchet MS</vt:lpstr>
      <vt:lpstr>Wingdings 3</vt:lpstr>
      <vt:lpstr>Грань</vt:lpstr>
      <vt:lpstr>МУРМАНСКИЙ      АРКТИЧЕСКИЙ ГОСУДАРСТВЕННЫЙ УНИВЕРСИТЕТ </vt:lpstr>
      <vt:lpstr>Презентация PowerPoint</vt:lpstr>
      <vt:lpstr>Физкультурно-оздоровительная и спортивно-массовая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 СПОРТИВНЫЙ КЛУБ   МУРМАНСКОГО  АРКТИЧЕСКОГО ГОСУДАРСТВЕННОГО УНИВЕРСИТЕТА   «ОЛИМПИЯ»</dc:title>
  <dc:creator>Анна</dc:creator>
  <cp:lastModifiedBy>Богданов В.В.</cp:lastModifiedBy>
  <cp:revision>44</cp:revision>
  <dcterms:created xsi:type="dcterms:W3CDTF">2017-02-26T18:38:50Z</dcterms:created>
  <dcterms:modified xsi:type="dcterms:W3CDTF">2017-03-02T07:56:25Z</dcterms:modified>
</cp:coreProperties>
</file>